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2"/>
  </p:notesMasterIdLst>
  <p:sldIdLst>
    <p:sldId id="315" r:id="rId5"/>
    <p:sldId id="314" r:id="rId6"/>
    <p:sldId id="316" r:id="rId7"/>
    <p:sldId id="318" r:id="rId8"/>
    <p:sldId id="319" r:id="rId9"/>
    <p:sldId id="322" r:id="rId10"/>
    <p:sldId id="32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19" autoAdjust="0"/>
  </p:normalViewPr>
  <p:slideViewPr>
    <p:cSldViewPr snapToGrid="0">
      <p:cViewPr>
        <p:scale>
          <a:sx n="64" d="100"/>
          <a:sy n="64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392FF8-5EDC-4291-80AD-86D1BDE4487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C79052-E12C-4706-8A33-108497D17F44}">
      <dgm:prSet/>
      <dgm:spPr/>
      <dgm:t>
        <a:bodyPr/>
        <a:lstStyle/>
        <a:p>
          <a:r>
            <a:rPr lang="en-US" dirty="0"/>
            <a:t>Created for all mothers, as well as nontraditional mother,  to adopt maternal identity (Nursing Theory, 2019)</a:t>
          </a:r>
        </a:p>
      </dgm:t>
    </dgm:pt>
    <dgm:pt modelId="{14A9EB14-BE7F-4300-BA13-BB60A6398CB3}" type="parTrans" cxnId="{4795B964-DBED-4095-BEC4-AECF542CF9F2}">
      <dgm:prSet/>
      <dgm:spPr/>
      <dgm:t>
        <a:bodyPr/>
        <a:lstStyle/>
        <a:p>
          <a:endParaRPr lang="en-US"/>
        </a:p>
      </dgm:t>
    </dgm:pt>
    <dgm:pt modelId="{CDB8A0EB-B2B1-4337-9225-D6D8597DE563}" type="sibTrans" cxnId="{4795B964-DBED-4095-BEC4-AECF542CF9F2}">
      <dgm:prSet/>
      <dgm:spPr/>
      <dgm:t>
        <a:bodyPr/>
        <a:lstStyle/>
        <a:p>
          <a:endParaRPr lang="en-US"/>
        </a:p>
      </dgm:t>
    </dgm:pt>
    <dgm:pt modelId="{CF4EA337-998A-4412-B7D6-9B2A6C4E1C6E}">
      <dgm:prSet/>
      <dgm:spPr/>
      <dgm:t>
        <a:bodyPr/>
        <a:lstStyle/>
        <a:p>
          <a:r>
            <a:rPr lang="en-US" dirty="0"/>
            <a:t>Can be used during pregnancy through childbirth and beyond (Nursing Theory, 2019; Meighan, 2017)</a:t>
          </a:r>
        </a:p>
      </dgm:t>
    </dgm:pt>
    <dgm:pt modelId="{8972A67B-E6E5-421A-B836-9779FBF1B992}" type="parTrans" cxnId="{3184A7A1-2505-4BA2-BC9B-8CB749BC0DF8}">
      <dgm:prSet/>
      <dgm:spPr/>
      <dgm:t>
        <a:bodyPr/>
        <a:lstStyle/>
        <a:p>
          <a:endParaRPr lang="en-US"/>
        </a:p>
      </dgm:t>
    </dgm:pt>
    <dgm:pt modelId="{C3AA4A4B-9524-4D57-9A62-AC6716E65CB4}" type="sibTrans" cxnId="{3184A7A1-2505-4BA2-BC9B-8CB749BC0DF8}">
      <dgm:prSet/>
      <dgm:spPr/>
      <dgm:t>
        <a:bodyPr/>
        <a:lstStyle/>
        <a:p>
          <a:endParaRPr lang="en-US"/>
        </a:p>
      </dgm:t>
    </dgm:pt>
    <dgm:pt modelId="{7687872C-6BB1-4057-871E-EA91E0F82EE3}">
      <dgm:prSet/>
      <dgm:spPr/>
      <dgm:t>
        <a:bodyPr/>
        <a:lstStyle/>
        <a:p>
          <a:r>
            <a:rPr lang="en-US"/>
            <a:t>Helps the mother and infant form bonds with one another (Nursing Theory, 2019) </a:t>
          </a:r>
        </a:p>
      </dgm:t>
    </dgm:pt>
    <dgm:pt modelId="{C266377A-2EAC-4E8F-851A-C414A8F3C618}" type="parTrans" cxnId="{61FE4501-2079-4349-81A0-970731960E33}">
      <dgm:prSet/>
      <dgm:spPr/>
      <dgm:t>
        <a:bodyPr/>
        <a:lstStyle/>
        <a:p>
          <a:endParaRPr lang="en-US"/>
        </a:p>
      </dgm:t>
    </dgm:pt>
    <dgm:pt modelId="{88FA9491-6C31-4B10-AF1A-A8EA6820FF58}" type="sibTrans" cxnId="{61FE4501-2079-4349-81A0-970731960E33}">
      <dgm:prSet/>
      <dgm:spPr/>
      <dgm:t>
        <a:bodyPr/>
        <a:lstStyle/>
        <a:p>
          <a:endParaRPr lang="en-US"/>
        </a:p>
      </dgm:t>
    </dgm:pt>
    <dgm:pt modelId="{C5B81776-C6C6-4DDE-A86B-5A3CC8613A45}" type="pres">
      <dgm:prSet presAssocID="{D4392FF8-5EDC-4291-80AD-86D1BDE44870}" presName="vert0" presStyleCnt="0">
        <dgm:presLayoutVars>
          <dgm:dir/>
          <dgm:animOne val="branch"/>
          <dgm:animLvl val="lvl"/>
        </dgm:presLayoutVars>
      </dgm:prSet>
      <dgm:spPr/>
    </dgm:pt>
    <dgm:pt modelId="{1CCDB20B-DDCB-492E-BC34-9AB0EF5CEADE}" type="pres">
      <dgm:prSet presAssocID="{8CC79052-E12C-4706-8A33-108497D17F44}" presName="thickLine" presStyleLbl="alignNode1" presStyleIdx="0" presStyleCnt="3"/>
      <dgm:spPr/>
    </dgm:pt>
    <dgm:pt modelId="{8B8D14C0-F225-452C-A448-3F31AC201ACB}" type="pres">
      <dgm:prSet presAssocID="{8CC79052-E12C-4706-8A33-108497D17F44}" presName="horz1" presStyleCnt="0"/>
      <dgm:spPr/>
    </dgm:pt>
    <dgm:pt modelId="{DC6F69DE-A54B-4BD7-B4DE-189B6D7A2C33}" type="pres">
      <dgm:prSet presAssocID="{8CC79052-E12C-4706-8A33-108497D17F44}" presName="tx1" presStyleLbl="revTx" presStyleIdx="0" presStyleCnt="3"/>
      <dgm:spPr/>
    </dgm:pt>
    <dgm:pt modelId="{72C29687-2354-42D7-8BD4-227E20794DA7}" type="pres">
      <dgm:prSet presAssocID="{8CC79052-E12C-4706-8A33-108497D17F44}" presName="vert1" presStyleCnt="0"/>
      <dgm:spPr/>
    </dgm:pt>
    <dgm:pt modelId="{6C1ECE5B-53B7-46D0-80B5-5E938A41F645}" type="pres">
      <dgm:prSet presAssocID="{CF4EA337-998A-4412-B7D6-9B2A6C4E1C6E}" presName="thickLine" presStyleLbl="alignNode1" presStyleIdx="1" presStyleCnt="3"/>
      <dgm:spPr/>
    </dgm:pt>
    <dgm:pt modelId="{F1153024-E891-49DC-9C32-03282B83B864}" type="pres">
      <dgm:prSet presAssocID="{CF4EA337-998A-4412-B7D6-9B2A6C4E1C6E}" presName="horz1" presStyleCnt="0"/>
      <dgm:spPr/>
    </dgm:pt>
    <dgm:pt modelId="{D0C5CE69-13B2-40FC-A446-8F3821FD735C}" type="pres">
      <dgm:prSet presAssocID="{CF4EA337-998A-4412-B7D6-9B2A6C4E1C6E}" presName="tx1" presStyleLbl="revTx" presStyleIdx="1" presStyleCnt="3"/>
      <dgm:spPr/>
    </dgm:pt>
    <dgm:pt modelId="{0EB6A8B5-6F40-41A3-84C5-CEC88BA5D5D2}" type="pres">
      <dgm:prSet presAssocID="{CF4EA337-998A-4412-B7D6-9B2A6C4E1C6E}" presName="vert1" presStyleCnt="0"/>
      <dgm:spPr/>
    </dgm:pt>
    <dgm:pt modelId="{6A1CE1CD-F8D9-4E7C-81BA-8D0E55724FCF}" type="pres">
      <dgm:prSet presAssocID="{7687872C-6BB1-4057-871E-EA91E0F82EE3}" presName="thickLine" presStyleLbl="alignNode1" presStyleIdx="2" presStyleCnt="3"/>
      <dgm:spPr/>
    </dgm:pt>
    <dgm:pt modelId="{74AEFE17-F2CC-4A97-B641-E23DE4FBE659}" type="pres">
      <dgm:prSet presAssocID="{7687872C-6BB1-4057-871E-EA91E0F82EE3}" presName="horz1" presStyleCnt="0"/>
      <dgm:spPr/>
    </dgm:pt>
    <dgm:pt modelId="{61DF5383-F63E-4B68-8BDF-00E28EE6DAB8}" type="pres">
      <dgm:prSet presAssocID="{7687872C-6BB1-4057-871E-EA91E0F82EE3}" presName="tx1" presStyleLbl="revTx" presStyleIdx="2" presStyleCnt="3"/>
      <dgm:spPr/>
    </dgm:pt>
    <dgm:pt modelId="{518D0A36-4F6A-46B1-9318-24C51950378C}" type="pres">
      <dgm:prSet presAssocID="{7687872C-6BB1-4057-871E-EA91E0F82EE3}" presName="vert1" presStyleCnt="0"/>
      <dgm:spPr/>
    </dgm:pt>
  </dgm:ptLst>
  <dgm:cxnLst>
    <dgm:cxn modelId="{61FE4501-2079-4349-81A0-970731960E33}" srcId="{D4392FF8-5EDC-4291-80AD-86D1BDE44870}" destId="{7687872C-6BB1-4057-871E-EA91E0F82EE3}" srcOrd="2" destOrd="0" parTransId="{C266377A-2EAC-4E8F-851A-C414A8F3C618}" sibTransId="{88FA9491-6C31-4B10-AF1A-A8EA6820FF58}"/>
    <dgm:cxn modelId="{79433A32-84C0-4A29-8AC6-D11BDD7E7E9E}" type="presOf" srcId="{7687872C-6BB1-4057-871E-EA91E0F82EE3}" destId="{61DF5383-F63E-4B68-8BDF-00E28EE6DAB8}" srcOrd="0" destOrd="0" presId="urn:microsoft.com/office/officeart/2008/layout/LinedList"/>
    <dgm:cxn modelId="{4795B964-DBED-4095-BEC4-AECF542CF9F2}" srcId="{D4392FF8-5EDC-4291-80AD-86D1BDE44870}" destId="{8CC79052-E12C-4706-8A33-108497D17F44}" srcOrd="0" destOrd="0" parTransId="{14A9EB14-BE7F-4300-BA13-BB60A6398CB3}" sibTransId="{CDB8A0EB-B2B1-4337-9225-D6D8597DE563}"/>
    <dgm:cxn modelId="{3184A7A1-2505-4BA2-BC9B-8CB749BC0DF8}" srcId="{D4392FF8-5EDC-4291-80AD-86D1BDE44870}" destId="{CF4EA337-998A-4412-B7D6-9B2A6C4E1C6E}" srcOrd="1" destOrd="0" parTransId="{8972A67B-E6E5-421A-B836-9779FBF1B992}" sibTransId="{C3AA4A4B-9524-4D57-9A62-AC6716E65CB4}"/>
    <dgm:cxn modelId="{CAD8B4C5-CCA7-48B8-8C5F-9DA274D0824F}" type="presOf" srcId="{D4392FF8-5EDC-4291-80AD-86D1BDE44870}" destId="{C5B81776-C6C6-4DDE-A86B-5A3CC8613A45}" srcOrd="0" destOrd="0" presId="urn:microsoft.com/office/officeart/2008/layout/LinedList"/>
    <dgm:cxn modelId="{02B557F0-69F8-4035-BB85-6FBDCAC89524}" type="presOf" srcId="{CF4EA337-998A-4412-B7D6-9B2A6C4E1C6E}" destId="{D0C5CE69-13B2-40FC-A446-8F3821FD735C}" srcOrd="0" destOrd="0" presId="urn:microsoft.com/office/officeart/2008/layout/LinedList"/>
    <dgm:cxn modelId="{45124CFC-3058-48EB-8805-8EB0B916ED7B}" type="presOf" srcId="{8CC79052-E12C-4706-8A33-108497D17F44}" destId="{DC6F69DE-A54B-4BD7-B4DE-189B6D7A2C33}" srcOrd="0" destOrd="0" presId="urn:microsoft.com/office/officeart/2008/layout/LinedList"/>
    <dgm:cxn modelId="{9724811F-703D-4DEC-A2AC-8FE500FAC3D3}" type="presParOf" srcId="{C5B81776-C6C6-4DDE-A86B-5A3CC8613A45}" destId="{1CCDB20B-DDCB-492E-BC34-9AB0EF5CEADE}" srcOrd="0" destOrd="0" presId="urn:microsoft.com/office/officeart/2008/layout/LinedList"/>
    <dgm:cxn modelId="{6E12249F-E5EC-4112-AB86-3177CACA8848}" type="presParOf" srcId="{C5B81776-C6C6-4DDE-A86B-5A3CC8613A45}" destId="{8B8D14C0-F225-452C-A448-3F31AC201ACB}" srcOrd="1" destOrd="0" presId="urn:microsoft.com/office/officeart/2008/layout/LinedList"/>
    <dgm:cxn modelId="{05FB646C-D56E-415E-B2B0-041417740A8E}" type="presParOf" srcId="{8B8D14C0-F225-452C-A448-3F31AC201ACB}" destId="{DC6F69DE-A54B-4BD7-B4DE-189B6D7A2C33}" srcOrd="0" destOrd="0" presId="urn:microsoft.com/office/officeart/2008/layout/LinedList"/>
    <dgm:cxn modelId="{DAAD521B-4050-4BB8-A1E4-4C7DF46E0CDE}" type="presParOf" srcId="{8B8D14C0-F225-452C-A448-3F31AC201ACB}" destId="{72C29687-2354-42D7-8BD4-227E20794DA7}" srcOrd="1" destOrd="0" presId="urn:microsoft.com/office/officeart/2008/layout/LinedList"/>
    <dgm:cxn modelId="{DDC477BE-0C4D-4C6F-8364-E6D10B8DFB08}" type="presParOf" srcId="{C5B81776-C6C6-4DDE-A86B-5A3CC8613A45}" destId="{6C1ECE5B-53B7-46D0-80B5-5E938A41F645}" srcOrd="2" destOrd="0" presId="urn:microsoft.com/office/officeart/2008/layout/LinedList"/>
    <dgm:cxn modelId="{550B4FEE-684D-4C5B-A227-D1584D8FE5D6}" type="presParOf" srcId="{C5B81776-C6C6-4DDE-A86B-5A3CC8613A45}" destId="{F1153024-E891-49DC-9C32-03282B83B864}" srcOrd="3" destOrd="0" presId="urn:microsoft.com/office/officeart/2008/layout/LinedList"/>
    <dgm:cxn modelId="{8B81245F-1315-444F-A4C9-785B756A69D2}" type="presParOf" srcId="{F1153024-E891-49DC-9C32-03282B83B864}" destId="{D0C5CE69-13B2-40FC-A446-8F3821FD735C}" srcOrd="0" destOrd="0" presId="urn:microsoft.com/office/officeart/2008/layout/LinedList"/>
    <dgm:cxn modelId="{E2B1C999-422A-4FDD-BD08-017B2F67F577}" type="presParOf" srcId="{F1153024-E891-49DC-9C32-03282B83B864}" destId="{0EB6A8B5-6F40-41A3-84C5-CEC88BA5D5D2}" srcOrd="1" destOrd="0" presId="urn:microsoft.com/office/officeart/2008/layout/LinedList"/>
    <dgm:cxn modelId="{33974E2A-4DE9-445E-8DA6-BFD2D28BBF1D}" type="presParOf" srcId="{C5B81776-C6C6-4DDE-A86B-5A3CC8613A45}" destId="{6A1CE1CD-F8D9-4E7C-81BA-8D0E55724FCF}" srcOrd="4" destOrd="0" presId="urn:microsoft.com/office/officeart/2008/layout/LinedList"/>
    <dgm:cxn modelId="{F6410C37-1B7C-4B8E-95FF-ADAD3BB016B3}" type="presParOf" srcId="{C5B81776-C6C6-4DDE-A86B-5A3CC8613A45}" destId="{74AEFE17-F2CC-4A97-B641-E23DE4FBE659}" srcOrd="5" destOrd="0" presId="urn:microsoft.com/office/officeart/2008/layout/LinedList"/>
    <dgm:cxn modelId="{2F53DDD5-AC4D-432E-AE27-53A140A0D49A}" type="presParOf" srcId="{74AEFE17-F2CC-4A97-B641-E23DE4FBE659}" destId="{61DF5383-F63E-4B68-8BDF-00E28EE6DAB8}" srcOrd="0" destOrd="0" presId="urn:microsoft.com/office/officeart/2008/layout/LinedList"/>
    <dgm:cxn modelId="{AD76A589-0466-4DCE-B09D-94D68B70246C}" type="presParOf" srcId="{74AEFE17-F2CC-4A97-B641-E23DE4FBE659}" destId="{518D0A36-4F6A-46B1-9318-24C5195037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405F0D-73D0-4B0B-85E2-3814482C58B4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9B277C-8929-43D1-9733-94E42C5811BC}">
      <dgm:prSet/>
      <dgm:spPr/>
      <dgm:t>
        <a:bodyPr/>
        <a:lstStyle/>
        <a:p>
          <a:r>
            <a:rPr lang="en-US"/>
            <a:t>Theorist(s) name</a:t>
          </a:r>
          <a:endParaRPr lang="en-US" dirty="0"/>
        </a:p>
      </dgm:t>
    </dgm:pt>
    <dgm:pt modelId="{F438D015-B614-47EF-BDC6-8152D886EBD2}" type="parTrans" cxnId="{A7A7505C-2221-4220-9239-6A505016B3B4}">
      <dgm:prSet/>
      <dgm:spPr/>
      <dgm:t>
        <a:bodyPr/>
        <a:lstStyle/>
        <a:p>
          <a:endParaRPr lang="en-US"/>
        </a:p>
      </dgm:t>
    </dgm:pt>
    <dgm:pt modelId="{3DC7922F-058A-4F39-8909-A99D62D3F746}" type="sibTrans" cxnId="{A7A7505C-2221-4220-9239-6A505016B3B4}">
      <dgm:prSet/>
      <dgm:spPr/>
      <dgm:t>
        <a:bodyPr/>
        <a:lstStyle/>
        <a:p>
          <a:endParaRPr lang="en-US"/>
        </a:p>
      </dgm:t>
    </dgm:pt>
    <dgm:pt modelId="{62A47206-DC52-4091-A87E-B3EF610869D3}">
      <dgm:prSet/>
      <dgm:spPr/>
      <dgm:t>
        <a:bodyPr/>
        <a:lstStyle/>
        <a:p>
          <a:r>
            <a:rPr lang="en-US" dirty="0"/>
            <a:t>Background (Zukauskas, 2024)</a:t>
          </a:r>
        </a:p>
      </dgm:t>
    </dgm:pt>
    <dgm:pt modelId="{CCCA49F6-C530-4C62-999F-51E63C896CD2}" type="parTrans" cxnId="{35862EE0-BC30-45D3-81B0-ED4BACBD3711}">
      <dgm:prSet/>
      <dgm:spPr/>
      <dgm:t>
        <a:bodyPr/>
        <a:lstStyle/>
        <a:p>
          <a:endParaRPr lang="en-US"/>
        </a:p>
      </dgm:t>
    </dgm:pt>
    <dgm:pt modelId="{2118FEB9-FBF5-4E9A-9C58-3F94A7D74082}" type="sibTrans" cxnId="{35862EE0-BC30-45D3-81B0-ED4BACBD3711}">
      <dgm:prSet/>
      <dgm:spPr/>
      <dgm:t>
        <a:bodyPr/>
        <a:lstStyle/>
        <a:p>
          <a:endParaRPr lang="en-US"/>
        </a:p>
      </dgm:t>
    </dgm:pt>
    <dgm:pt modelId="{8899DC10-41DC-4CA0-8417-361A98F21157}">
      <dgm:prSet/>
      <dgm:spPr/>
      <dgm:t>
        <a:bodyPr/>
        <a:lstStyle/>
        <a:p>
          <a:r>
            <a:rPr lang="en-US" dirty="0"/>
            <a:t>Education (Zukauskas, 2024)</a:t>
          </a:r>
        </a:p>
      </dgm:t>
    </dgm:pt>
    <dgm:pt modelId="{39C15AEB-2174-4AAE-8122-7CE526FAE2BE}" type="parTrans" cxnId="{511E129E-38A9-4DD6-90B2-DB9CDDACE1D8}">
      <dgm:prSet/>
      <dgm:spPr/>
      <dgm:t>
        <a:bodyPr/>
        <a:lstStyle/>
        <a:p>
          <a:endParaRPr lang="en-US"/>
        </a:p>
      </dgm:t>
    </dgm:pt>
    <dgm:pt modelId="{6EC4937C-53E9-415C-A9C3-97FECB48F0A5}" type="sibTrans" cxnId="{511E129E-38A9-4DD6-90B2-DB9CDDACE1D8}">
      <dgm:prSet/>
      <dgm:spPr/>
      <dgm:t>
        <a:bodyPr/>
        <a:lstStyle/>
        <a:p>
          <a:endParaRPr lang="en-US"/>
        </a:p>
      </dgm:t>
    </dgm:pt>
    <dgm:pt modelId="{6C5F76DF-AFA3-42F2-AB96-6296506B9718}">
      <dgm:prSet custT="1"/>
      <dgm:spPr/>
      <dgm:t>
        <a:bodyPr/>
        <a:lstStyle/>
        <a:p>
          <a:r>
            <a:rPr lang="en-US" sz="1200" dirty="0"/>
            <a:t>St. Margaret’s School of Nursing</a:t>
          </a:r>
        </a:p>
      </dgm:t>
    </dgm:pt>
    <dgm:pt modelId="{BE8E3EFB-2E1B-4DEF-8AC5-5E6AF9C77A7F}" type="parTrans" cxnId="{3FE81218-AF6D-43FD-BFE5-7AD6CC204C32}">
      <dgm:prSet/>
      <dgm:spPr/>
      <dgm:t>
        <a:bodyPr/>
        <a:lstStyle/>
        <a:p>
          <a:endParaRPr lang="en-US"/>
        </a:p>
      </dgm:t>
    </dgm:pt>
    <dgm:pt modelId="{35665C0B-F60A-4349-822A-78E6F5B7580C}" type="sibTrans" cxnId="{3FE81218-AF6D-43FD-BFE5-7AD6CC204C32}">
      <dgm:prSet/>
      <dgm:spPr/>
      <dgm:t>
        <a:bodyPr/>
        <a:lstStyle/>
        <a:p>
          <a:endParaRPr lang="en-US"/>
        </a:p>
      </dgm:t>
    </dgm:pt>
    <dgm:pt modelId="{88AD4116-4546-4116-982F-7ADF0179223C}">
      <dgm:prSet custT="1"/>
      <dgm:spPr/>
      <dgm:t>
        <a:bodyPr/>
        <a:lstStyle/>
        <a:p>
          <a:r>
            <a:rPr lang="en-US" sz="1200" dirty="0"/>
            <a:t>University of New Mexico</a:t>
          </a:r>
        </a:p>
      </dgm:t>
    </dgm:pt>
    <dgm:pt modelId="{F0C8E4ED-E4AD-4D02-AA1E-565B26014A42}" type="parTrans" cxnId="{DFB44D6B-E177-444A-9CFA-60FB442DB7DE}">
      <dgm:prSet/>
      <dgm:spPr/>
      <dgm:t>
        <a:bodyPr/>
        <a:lstStyle/>
        <a:p>
          <a:endParaRPr lang="en-US"/>
        </a:p>
      </dgm:t>
    </dgm:pt>
    <dgm:pt modelId="{67FD48AA-C312-4B7A-8100-9CF7E256F3D8}" type="sibTrans" cxnId="{DFB44D6B-E177-444A-9CFA-60FB442DB7DE}">
      <dgm:prSet/>
      <dgm:spPr/>
      <dgm:t>
        <a:bodyPr/>
        <a:lstStyle/>
        <a:p>
          <a:endParaRPr lang="en-US"/>
        </a:p>
      </dgm:t>
    </dgm:pt>
    <dgm:pt modelId="{233227C8-6208-4682-A9C9-17A8FED0D74C}">
      <dgm:prSet custT="1"/>
      <dgm:spPr/>
      <dgm:t>
        <a:bodyPr/>
        <a:lstStyle/>
        <a:p>
          <a:r>
            <a:rPr lang="en-US" sz="1200" dirty="0"/>
            <a:t>Emory University</a:t>
          </a:r>
        </a:p>
      </dgm:t>
    </dgm:pt>
    <dgm:pt modelId="{8CA10F31-458B-4EEE-B895-DBD44FB9097E}" type="parTrans" cxnId="{CC8EDA3E-0DDB-4072-8A43-10BD9BD1ACF0}">
      <dgm:prSet/>
      <dgm:spPr/>
      <dgm:t>
        <a:bodyPr/>
        <a:lstStyle/>
        <a:p>
          <a:endParaRPr lang="en-US"/>
        </a:p>
      </dgm:t>
    </dgm:pt>
    <dgm:pt modelId="{7647EDC1-16DD-4D2F-9BBC-D91EAEB7BF76}" type="sibTrans" cxnId="{CC8EDA3E-0DDB-4072-8A43-10BD9BD1ACF0}">
      <dgm:prSet/>
      <dgm:spPr/>
      <dgm:t>
        <a:bodyPr/>
        <a:lstStyle/>
        <a:p>
          <a:endParaRPr lang="en-US"/>
        </a:p>
      </dgm:t>
    </dgm:pt>
    <dgm:pt modelId="{84FAD976-5924-4BC4-BDE7-317103B5A4AD}">
      <dgm:prSet custT="1"/>
      <dgm:spPr/>
      <dgm:t>
        <a:bodyPr/>
        <a:lstStyle/>
        <a:p>
          <a:r>
            <a:rPr lang="en-US" sz="1200" dirty="0"/>
            <a:t>University of Pittsburgh</a:t>
          </a:r>
        </a:p>
      </dgm:t>
    </dgm:pt>
    <dgm:pt modelId="{3A4C077F-C742-4DF2-A008-FCF9961E7E6E}" type="parTrans" cxnId="{78BF0AFE-EF41-4DEC-B590-F46C385E2E56}">
      <dgm:prSet/>
      <dgm:spPr/>
      <dgm:t>
        <a:bodyPr/>
        <a:lstStyle/>
        <a:p>
          <a:endParaRPr lang="en-US"/>
        </a:p>
      </dgm:t>
    </dgm:pt>
    <dgm:pt modelId="{81AB8F8A-D06B-4AF2-A182-1E2260AD63D3}" type="sibTrans" cxnId="{78BF0AFE-EF41-4DEC-B590-F46C385E2E56}">
      <dgm:prSet/>
      <dgm:spPr/>
      <dgm:t>
        <a:bodyPr/>
        <a:lstStyle/>
        <a:p>
          <a:endParaRPr lang="en-US"/>
        </a:p>
      </dgm:t>
    </dgm:pt>
    <dgm:pt modelId="{699605F6-3843-4D5A-99A8-C195BA0791A0}">
      <dgm:prSet/>
      <dgm:spPr/>
      <dgm:t>
        <a:bodyPr/>
        <a:lstStyle/>
        <a:p>
          <a:r>
            <a:rPr lang="en-US" dirty="0"/>
            <a:t>Professional Work (Zukauskas, 2024)</a:t>
          </a:r>
        </a:p>
      </dgm:t>
    </dgm:pt>
    <dgm:pt modelId="{E8EEE9E3-9549-4EA7-96CF-B79159E95321}" type="parTrans" cxnId="{4C5E65B7-8827-4239-AFC8-833D4C10CF01}">
      <dgm:prSet/>
      <dgm:spPr/>
      <dgm:t>
        <a:bodyPr/>
        <a:lstStyle/>
        <a:p>
          <a:endParaRPr lang="en-US"/>
        </a:p>
      </dgm:t>
    </dgm:pt>
    <dgm:pt modelId="{BE34D3A2-029E-4FF6-B721-CA684361CB2E}" type="sibTrans" cxnId="{4C5E65B7-8827-4239-AFC8-833D4C10CF01}">
      <dgm:prSet/>
      <dgm:spPr/>
      <dgm:t>
        <a:bodyPr/>
        <a:lstStyle/>
        <a:p>
          <a:endParaRPr lang="en-US"/>
        </a:p>
      </dgm:t>
    </dgm:pt>
    <dgm:pt modelId="{E339E773-6966-4036-8A8D-27017F2D1056}">
      <dgm:prSet custT="1"/>
      <dgm:spPr/>
      <dgm:t>
        <a:bodyPr/>
        <a:lstStyle/>
        <a:p>
          <a:r>
            <a:rPr lang="en-US" sz="1600" dirty="0"/>
            <a:t>Ramona Mercer</a:t>
          </a:r>
        </a:p>
      </dgm:t>
    </dgm:pt>
    <dgm:pt modelId="{15E0AA9B-68AC-4DDB-BB5D-7FC2F71EE7FD}" type="parTrans" cxnId="{701FFBD4-092C-4071-8E4C-4EBA4523CDAE}">
      <dgm:prSet/>
      <dgm:spPr/>
      <dgm:t>
        <a:bodyPr/>
        <a:lstStyle/>
        <a:p>
          <a:endParaRPr lang="en-US"/>
        </a:p>
      </dgm:t>
    </dgm:pt>
    <dgm:pt modelId="{7CC62838-AC03-4097-8ECA-782705D09C0E}" type="sibTrans" cxnId="{701FFBD4-092C-4071-8E4C-4EBA4523CDAE}">
      <dgm:prSet/>
      <dgm:spPr/>
      <dgm:t>
        <a:bodyPr/>
        <a:lstStyle/>
        <a:p>
          <a:endParaRPr lang="en-US"/>
        </a:p>
      </dgm:t>
    </dgm:pt>
    <dgm:pt modelId="{5EFEED18-073F-4EF2-9522-5551D437B2C6}">
      <dgm:prSet custT="1"/>
      <dgm:spPr/>
      <dgm:t>
        <a:bodyPr/>
        <a:lstStyle/>
        <a:p>
          <a:r>
            <a:rPr lang="en-US" sz="1200" dirty="0"/>
            <a:t>Born Oct. 4, 1929</a:t>
          </a:r>
        </a:p>
      </dgm:t>
    </dgm:pt>
    <dgm:pt modelId="{FC03D27F-FF90-4C79-BCF6-CF4812F79D73}" type="parTrans" cxnId="{86B4F46E-72AD-4581-8AA7-82703701DB99}">
      <dgm:prSet/>
      <dgm:spPr/>
      <dgm:t>
        <a:bodyPr/>
        <a:lstStyle/>
        <a:p>
          <a:endParaRPr lang="en-US"/>
        </a:p>
      </dgm:t>
    </dgm:pt>
    <dgm:pt modelId="{E880B5F4-028D-48F2-8D26-135DB1294AA2}" type="sibTrans" cxnId="{86B4F46E-72AD-4581-8AA7-82703701DB99}">
      <dgm:prSet/>
      <dgm:spPr/>
      <dgm:t>
        <a:bodyPr/>
        <a:lstStyle/>
        <a:p>
          <a:endParaRPr lang="en-US"/>
        </a:p>
      </dgm:t>
    </dgm:pt>
    <dgm:pt modelId="{19D8CBEB-1035-475F-8AEB-E4139A9A01EA}">
      <dgm:prSet custT="1"/>
      <dgm:spPr/>
      <dgm:t>
        <a:bodyPr/>
        <a:lstStyle/>
        <a:p>
          <a:r>
            <a:rPr lang="en-US" sz="1200" dirty="0"/>
            <a:t>Died Aug. 10, 2023</a:t>
          </a:r>
        </a:p>
      </dgm:t>
    </dgm:pt>
    <dgm:pt modelId="{23F2E418-FD5F-4391-92D5-A74E6D7DD377}" type="parTrans" cxnId="{7BDD0E71-7ADD-4253-87AA-FF2D587F01CD}">
      <dgm:prSet/>
      <dgm:spPr/>
      <dgm:t>
        <a:bodyPr/>
        <a:lstStyle/>
        <a:p>
          <a:endParaRPr lang="en-US"/>
        </a:p>
      </dgm:t>
    </dgm:pt>
    <dgm:pt modelId="{66B7ADC8-65DB-4352-84FD-4D517F4A3830}" type="sibTrans" cxnId="{7BDD0E71-7ADD-4253-87AA-FF2D587F01CD}">
      <dgm:prSet/>
      <dgm:spPr/>
      <dgm:t>
        <a:bodyPr/>
        <a:lstStyle/>
        <a:p>
          <a:endParaRPr lang="en-US"/>
        </a:p>
      </dgm:t>
    </dgm:pt>
    <dgm:pt modelId="{B5EB2435-E287-4531-80BF-D260016E32AF}">
      <dgm:prSet custT="1"/>
      <dgm:spPr/>
      <dgm:t>
        <a:bodyPr/>
        <a:lstStyle/>
        <a:p>
          <a:r>
            <a:rPr lang="en-US" sz="1200" dirty="0"/>
            <a:t>Married forty years</a:t>
          </a:r>
        </a:p>
      </dgm:t>
    </dgm:pt>
    <dgm:pt modelId="{B2A2E119-99E0-4650-BE81-9452546C4D77}" type="parTrans" cxnId="{2CC3CFB1-AB73-47F8-8A0E-C6C79AB90226}">
      <dgm:prSet/>
      <dgm:spPr/>
      <dgm:t>
        <a:bodyPr/>
        <a:lstStyle/>
        <a:p>
          <a:endParaRPr lang="en-US"/>
        </a:p>
      </dgm:t>
    </dgm:pt>
    <dgm:pt modelId="{F4FF5251-7E04-407F-8D33-71019E17EAE2}" type="sibTrans" cxnId="{2CC3CFB1-AB73-47F8-8A0E-C6C79AB90226}">
      <dgm:prSet/>
      <dgm:spPr/>
      <dgm:t>
        <a:bodyPr/>
        <a:lstStyle/>
        <a:p>
          <a:endParaRPr lang="en-US"/>
        </a:p>
      </dgm:t>
    </dgm:pt>
    <dgm:pt modelId="{1958311B-6110-4B6F-8A85-DEA1A70BE87A}">
      <dgm:prSet custT="1"/>
      <dgm:spPr/>
      <dgm:t>
        <a:bodyPr/>
        <a:lstStyle/>
        <a:p>
          <a:r>
            <a:rPr lang="en-US" sz="1200" dirty="0"/>
            <a:t>Worked for 10 years in various specialties (i.e., Pediatrics and OB)</a:t>
          </a:r>
        </a:p>
      </dgm:t>
    </dgm:pt>
    <dgm:pt modelId="{D1097431-1192-42B8-8B1D-2DCF3936B029}" type="parTrans" cxnId="{4BA76ECE-5A55-49F4-985F-4511713F5711}">
      <dgm:prSet/>
      <dgm:spPr/>
      <dgm:t>
        <a:bodyPr/>
        <a:lstStyle/>
        <a:p>
          <a:endParaRPr lang="en-US"/>
        </a:p>
      </dgm:t>
    </dgm:pt>
    <dgm:pt modelId="{EBE0F602-4917-4913-B692-B8F70C91C65F}" type="sibTrans" cxnId="{4BA76ECE-5A55-49F4-985F-4511713F5711}">
      <dgm:prSet/>
      <dgm:spPr/>
      <dgm:t>
        <a:bodyPr/>
        <a:lstStyle/>
        <a:p>
          <a:endParaRPr lang="en-US"/>
        </a:p>
      </dgm:t>
    </dgm:pt>
    <dgm:pt modelId="{D54375A0-E0FF-41BE-AD24-432EBB50BFB8}">
      <dgm:prSet custT="1"/>
      <dgm:spPr/>
      <dgm:t>
        <a:bodyPr/>
        <a:lstStyle/>
        <a:p>
          <a:r>
            <a:rPr lang="en-US" sz="1200" dirty="0"/>
            <a:t>Taught at Emory University</a:t>
          </a:r>
        </a:p>
      </dgm:t>
    </dgm:pt>
    <dgm:pt modelId="{115BA09C-906F-414A-965D-7AA145FCED4F}" type="parTrans" cxnId="{3FF774B9-2305-4035-9837-2A0CC9BA3D1F}">
      <dgm:prSet/>
      <dgm:spPr/>
      <dgm:t>
        <a:bodyPr/>
        <a:lstStyle/>
        <a:p>
          <a:endParaRPr lang="en-US"/>
        </a:p>
      </dgm:t>
    </dgm:pt>
    <dgm:pt modelId="{6A5A6C9E-0959-48B5-8483-0B36E7072B1A}" type="sibTrans" cxnId="{3FF774B9-2305-4035-9837-2A0CC9BA3D1F}">
      <dgm:prSet/>
      <dgm:spPr/>
      <dgm:t>
        <a:bodyPr/>
        <a:lstStyle/>
        <a:p>
          <a:endParaRPr lang="en-US"/>
        </a:p>
      </dgm:t>
    </dgm:pt>
    <dgm:pt modelId="{1DF839BF-E97E-4C9B-B8EF-B0E5FDDD93D6}">
      <dgm:prSet custT="1"/>
      <dgm:spPr/>
      <dgm:t>
        <a:bodyPr/>
        <a:lstStyle/>
        <a:p>
          <a:r>
            <a:rPr lang="en-US" sz="1200" dirty="0"/>
            <a:t>Taught at University of California, San Francisco</a:t>
          </a:r>
        </a:p>
      </dgm:t>
    </dgm:pt>
    <dgm:pt modelId="{1446961C-1DA0-42B2-8AF5-136F6ABF680B}" type="parTrans" cxnId="{725B3AE8-2AFA-49B4-B364-76599AB03C8C}">
      <dgm:prSet/>
      <dgm:spPr/>
      <dgm:t>
        <a:bodyPr/>
        <a:lstStyle/>
        <a:p>
          <a:endParaRPr lang="en-US"/>
        </a:p>
      </dgm:t>
    </dgm:pt>
    <dgm:pt modelId="{11BFF157-F6AA-4827-B400-B684A3DCA75F}" type="sibTrans" cxnId="{725B3AE8-2AFA-49B4-B364-76599AB03C8C}">
      <dgm:prSet/>
      <dgm:spPr/>
      <dgm:t>
        <a:bodyPr/>
        <a:lstStyle/>
        <a:p>
          <a:endParaRPr lang="en-US"/>
        </a:p>
      </dgm:t>
    </dgm:pt>
    <dgm:pt modelId="{4BBAD7B4-F0B7-4511-BFA6-C4287D4CB906}">
      <dgm:prSet custT="1"/>
      <dgm:spPr/>
      <dgm:t>
        <a:bodyPr/>
        <a:lstStyle/>
        <a:p>
          <a:r>
            <a:rPr lang="en-US" sz="1200" dirty="0"/>
            <a:t>Wrote several books </a:t>
          </a:r>
        </a:p>
      </dgm:t>
    </dgm:pt>
    <dgm:pt modelId="{CB67AA61-91D4-48DF-8C86-A1C15F7D2E27}" type="parTrans" cxnId="{D4B3B129-D07A-4D49-826F-E1B5CFA90FE6}">
      <dgm:prSet/>
      <dgm:spPr/>
      <dgm:t>
        <a:bodyPr/>
        <a:lstStyle/>
        <a:p>
          <a:endParaRPr lang="en-US"/>
        </a:p>
      </dgm:t>
    </dgm:pt>
    <dgm:pt modelId="{A0978E14-E2C3-455F-B8FF-8F31D4ECBD4C}" type="sibTrans" cxnId="{D4B3B129-D07A-4D49-826F-E1B5CFA90FE6}">
      <dgm:prSet/>
      <dgm:spPr/>
      <dgm:t>
        <a:bodyPr/>
        <a:lstStyle/>
        <a:p>
          <a:endParaRPr lang="en-US"/>
        </a:p>
      </dgm:t>
    </dgm:pt>
    <dgm:pt modelId="{18862B66-065C-4B95-B2FD-A42ECDCAA906}">
      <dgm:prSet custT="1"/>
      <dgm:spPr/>
      <dgm:t>
        <a:bodyPr/>
        <a:lstStyle/>
        <a:p>
          <a:r>
            <a:rPr lang="en-US" sz="1200" dirty="0"/>
            <a:t>Two children and four grandchildren</a:t>
          </a:r>
        </a:p>
      </dgm:t>
    </dgm:pt>
    <dgm:pt modelId="{35555E82-E7E4-49C7-886D-D2A8B9B362B9}" type="parTrans" cxnId="{4EE09604-D75B-4919-B48D-A90667E98E0F}">
      <dgm:prSet/>
      <dgm:spPr/>
      <dgm:t>
        <a:bodyPr/>
        <a:lstStyle/>
        <a:p>
          <a:endParaRPr lang="en-US"/>
        </a:p>
      </dgm:t>
    </dgm:pt>
    <dgm:pt modelId="{F7830349-408D-4DF0-8DCF-9E7E74D91E42}" type="sibTrans" cxnId="{4EE09604-D75B-4919-B48D-A90667E98E0F}">
      <dgm:prSet/>
      <dgm:spPr/>
      <dgm:t>
        <a:bodyPr/>
        <a:lstStyle/>
        <a:p>
          <a:endParaRPr lang="en-US"/>
        </a:p>
      </dgm:t>
    </dgm:pt>
    <dgm:pt modelId="{823A5701-03F6-401F-91CD-9958A560625E}" type="pres">
      <dgm:prSet presAssocID="{4D405F0D-73D0-4B0B-85E2-3814482C58B4}" presName="Name0" presStyleCnt="0">
        <dgm:presLayoutVars>
          <dgm:dir/>
          <dgm:animLvl val="lvl"/>
          <dgm:resizeHandles val="exact"/>
        </dgm:presLayoutVars>
      </dgm:prSet>
      <dgm:spPr/>
    </dgm:pt>
    <dgm:pt modelId="{8BE5115F-EF71-4391-B7F7-565E42292DE6}" type="pres">
      <dgm:prSet presAssocID="{DD9B277C-8929-43D1-9733-94E42C5811BC}" presName="linNode" presStyleCnt="0"/>
      <dgm:spPr/>
    </dgm:pt>
    <dgm:pt modelId="{6E03ADF2-E536-4BA6-8F77-4531A931DC85}" type="pres">
      <dgm:prSet presAssocID="{DD9B277C-8929-43D1-9733-94E42C5811BC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853FD741-F737-4E2E-B4A1-842A635E2D3A}" type="pres">
      <dgm:prSet presAssocID="{DD9B277C-8929-43D1-9733-94E42C5811BC}" presName="descendantText" presStyleLbl="alignAccFollowNode1" presStyleIdx="0" presStyleCnt="4">
        <dgm:presLayoutVars>
          <dgm:bulletEnabled/>
        </dgm:presLayoutVars>
      </dgm:prSet>
      <dgm:spPr/>
    </dgm:pt>
    <dgm:pt modelId="{298C193B-10F4-46C8-9B05-E0E700708C6A}" type="pres">
      <dgm:prSet presAssocID="{3DC7922F-058A-4F39-8909-A99D62D3F746}" presName="sp" presStyleCnt="0"/>
      <dgm:spPr/>
    </dgm:pt>
    <dgm:pt modelId="{D299904B-3321-4835-B503-5EF66E0E60EC}" type="pres">
      <dgm:prSet presAssocID="{62A47206-DC52-4091-A87E-B3EF610869D3}" presName="linNode" presStyleCnt="0"/>
      <dgm:spPr/>
    </dgm:pt>
    <dgm:pt modelId="{108BD74D-6772-46B9-9A9F-7DCF93314A72}" type="pres">
      <dgm:prSet presAssocID="{62A47206-DC52-4091-A87E-B3EF610869D3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ED75CF0E-6113-4CCE-9364-EFC4EE1A53E5}" type="pres">
      <dgm:prSet presAssocID="{62A47206-DC52-4091-A87E-B3EF610869D3}" presName="descendantText" presStyleLbl="alignAccFollowNode1" presStyleIdx="1" presStyleCnt="4">
        <dgm:presLayoutVars>
          <dgm:bulletEnabled/>
        </dgm:presLayoutVars>
      </dgm:prSet>
      <dgm:spPr/>
    </dgm:pt>
    <dgm:pt modelId="{B0257249-CDD7-41AB-89B6-F02087549C4C}" type="pres">
      <dgm:prSet presAssocID="{2118FEB9-FBF5-4E9A-9C58-3F94A7D74082}" presName="sp" presStyleCnt="0"/>
      <dgm:spPr/>
    </dgm:pt>
    <dgm:pt modelId="{866E0630-6BE9-4C73-B7D9-751F81165090}" type="pres">
      <dgm:prSet presAssocID="{8899DC10-41DC-4CA0-8417-361A98F21157}" presName="linNode" presStyleCnt="0"/>
      <dgm:spPr/>
    </dgm:pt>
    <dgm:pt modelId="{B3249C59-F16C-42B6-AE29-C613782C5702}" type="pres">
      <dgm:prSet presAssocID="{8899DC10-41DC-4CA0-8417-361A98F21157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F8324303-3B86-4419-AF0E-20A5383A23D4}" type="pres">
      <dgm:prSet presAssocID="{8899DC10-41DC-4CA0-8417-361A98F21157}" presName="descendantText" presStyleLbl="alignAccFollowNode1" presStyleIdx="2" presStyleCnt="4">
        <dgm:presLayoutVars>
          <dgm:bulletEnabled/>
        </dgm:presLayoutVars>
      </dgm:prSet>
      <dgm:spPr/>
    </dgm:pt>
    <dgm:pt modelId="{36A96278-CFE4-45E8-BAF1-6E4BFAE92337}" type="pres">
      <dgm:prSet presAssocID="{6EC4937C-53E9-415C-A9C3-97FECB48F0A5}" presName="sp" presStyleCnt="0"/>
      <dgm:spPr/>
    </dgm:pt>
    <dgm:pt modelId="{3151B145-5734-4154-A3A6-5A25ED21FC3E}" type="pres">
      <dgm:prSet presAssocID="{699605F6-3843-4D5A-99A8-C195BA0791A0}" presName="linNode" presStyleCnt="0"/>
      <dgm:spPr/>
    </dgm:pt>
    <dgm:pt modelId="{949D5235-318A-4AAD-892B-136B03A712CB}" type="pres">
      <dgm:prSet presAssocID="{699605F6-3843-4D5A-99A8-C195BA0791A0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7532C8B2-018A-416F-9FE3-57C885C55F80}" type="pres">
      <dgm:prSet presAssocID="{699605F6-3843-4D5A-99A8-C195BA0791A0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4EE09604-D75B-4919-B48D-A90667E98E0F}" srcId="{62A47206-DC52-4091-A87E-B3EF610869D3}" destId="{18862B66-065C-4B95-B2FD-A42ECDCAA906}" srcOrd="3" destOrd="0" parTransId="{35555E82-E7E4-49C7-886D-D2A8B9B362B9}" sibTransId="{F7830349-408D-4DF0-8DCF-9E7E74D91E42}"/>
    <dgm:cxn modelId="{9EE96F05-755D-44AA-ABA3-4FF396188B73}" type="presOf" srcId="{233227C8-6208-4682-A9C9-17A8FED0D74C}" destId="{F8324303-3B86-4419-AF0E-20A5383A23D4}" srcOrd="0" destOrd="2" presId="urn:microsoft.com/office/officeart/2016/7/layout/VerticalSolidActionList"/>
    <dgm:cxn modelId="{25200D0B-A9DC-464A-A43F-F9C0568F4FAF}" type="presOf" srcId="{1DF839BF-E97E-4C9B-B8EF-B0E5FDDD93D6}" destId="{7532C8B2-018A-416F-9FE3-57C885C55F80}" srcOrd="0" destOrd="2" presId="urn:microsoft.com/office/officeart/2016/7/layout/VerticalSolidActionList"/>
    <dgm:cxn modelId="{3FE81218-AF6D-43FD-BFE5-7AD6CC204C32}" srcId="{8899DC10-41DC-4CA0-8417-361A98F21157}" destId="{6C5F76DF-AFA3-42F2-AB96-6296506B9718}" srcOrd="0" destOrd="0" parTransId="{BE8E3EFB-2E1B-4DEF-8AC5-5E6AF9C77A7F}" sibTransId="{35665C0B-F60A-4349-822A-78E6F5B7580C}"/>
    <dgm:cxn modelId="{25AAFA19-9B54-41A0-973D-4DDBCF4818D9}" type="presOf" srcId="{699605F6-3843-4D5A-99A8-C195BA0791A0}" destId="{949D5235-318A-4AAD-892B-136B03A712CB}" srcOrd="0" destOrd="0" presId="urn:microsoft.com/office/officeart/2016/7/layout/VerticalSolidActionList"/>
    <dgm:cxn modelId="{3E53A227-A5E2-4995-B078-5C34E5000FF3}" type="presOf" srcId="{4BBAD7B4-F0B7-4511-BFA6-C4287D4CB906}" destId="{7532C8B2-018A-416F-9FE3-57C885C55F80}" srcOrd="0" destOrd="3" presId="urn:microsoft.com/office/officeart/2016/7/layout/VerticalSolidActionList"/>
    <dgm:cxn modelId="{D4B3B129-D07A-4D49-826F-E1B5CFA90FE6}" srcId="{699605F6-3843-4D5A-99A8-C195BA0791A0}" destId="{4BBAD7B4-F0B7-4511-BFA6-C4287D4CB906}" srcOrd="3" destOrd="0" parTransId="{CB67AA61-91D4-48DF-8C86-A1C15F7D2E27}" sibTransId="{A0978E14-E2C3-455F-B8FF-8F31D4ECBD4C}"/>
    <dgm:cxn modelId="{8E29C437-B2DB-44C7-B263-A096984FF9CA}" type="presOf" srcId="{B5EB2435-E287-4531-80BF-D260016E32AF}" destId="{ED75CF0E-6113-4CCE-9364-EFC4EE1A53E5}" srcOrd="0" destOrd="2" presId="urn:microsoft.com/office/officeart/2016/7/layout/VerticalSolidActionList"/>
    <dgm:cxn modelId="{CC8EDA3E-0DDB-4072-8A43-10BD9BD1ACF0}" srcId="{8899DC10-41DC-4CA0-8417-361A98F21157}" destId="{233227C8-6208-4682-A9C9-17A8FED0D74C}" srcOrd="2" destOrd="0" parTransId="{8CA10F31-458B-4EEE-B895-DBD44FB9097E}" sibTransId="{7647EDC1-16DD-4D2F-9BBC-D91EAEB7BF76}"/>
    <dgm:cxn modelId="{A7A7505C-2221-4220-9239-6A505016B3B4}" srcId="{4D405F0D-73D0-4B0B-85E2-3814482C58B4}" destId="{DD9B277C-8929-43D1-9733-94E42C5811BC}" srcOrd="0" destOrd="0" parTransId="{F438D015-B614-47EF-BDC6-8152D886EBD2}" sibTransId="{3DC7922F-058A-4F39-8909-A99D62D3F746}"/>
    <dgm:cxn modelId="{66307544-A26A-4D19-B550-84597599078A}" type="presOf" srcId="{8899DC10-41DC-4CA0-8417-361A98F21157}" destId="{B3249C59-F16C-42B6-AE29-C613782C5702}" srcOrd="0" destOrd="0" presId="urn:microsoft.com/office/officeart/2016/7/layout/VerticalSolidActionList"/>
    <dgm:cxn modelId="{4CEF0265-8B30-436D-B50E-002A2F9C2AC4}" type="presOf" srcId="{E339E773-6966-4036-8A8D-27017F2D1056}" destId="{853FD741-F737-4E2E-B4A1-842A635E2D3A}" srcOrd="0" destOrd="0" presId="urn:microsoft.com/office/officeart/2016/7/layout/VerticalSolidActionList"/>
    <dgm:cxn modelId="{DFB44D6B-E177-444A-9CFA-60FB442DB7DE}" srcId="{8899DC10-41DC-4CA0-8417-361A98F21157}" destId="{88AD4116-4546-4116-982F-7ADF0179223C}" srcOrd="1" destOrd="0" parTransId="{F0C8E4ED-E4AD-4D02-AA1E-565B26014A42}" sibTransId="{67FD48AA-C312-4B7A-8100-9CF7E256F3D8}"/>
    <dgm:cxn modelId="{86B4F46E-72AD-4581-8AA7-82703701DB99}" srcId="{62A47206-DC52-4091-A87E-B3EF610869D3}" destId="{5EFEED18-073F-4EF2-9522-5551D437B2C6}" srcOrd="0" destOrd="0" parTransId="{FC03D27F-FF90-4C79-BCF6-CF4812F79D73}" sibTransId="{E880B5F4-028D-48F2-8D26-135DB1294AA2}"/>
    <dgm:cxn modelId="{CFD07970-8A33-45E4-81FB-52594BDCD3BD}" type="presOf" srcId="{18862B66-065C-4B95-B2FD-A42ECDCAA906}" destId="{ED75CF0E-6113-4CCE-9364-EFC4EE1A53E5}" srcOrd="0" destOrd="3" presId="urn:microsoft.com/office/officeart/2016/7/layout/VerticalSolidActionList"/>
    <dgm:cxn modelId="{CFDBD370-BF12-4C71-8E76-EC9A174E1886}" type="presOf" srcId="{88AD4116-4546-4116-982F-7ADF0179223C}" destId="{F8324303-3B86-4419-AF0E-20A5383A23D4}" srcOrd="0" destOrd="1" presId="urn:microsoft.com/office/officeart/2016/7/layout/VerticalSolidActionList"/>
    <dgm:cxn modelId="{7BDD0E71-7ADD-4253-87AA-FF2D587F01CD}" srcId="{62A47206-DC52-4091-A87E-B3EF610869D3}" destId="{19D8CBEB-1035-475F-8AEB-E4139A9A01EA}" srcOrd="1" destOrd="0" parTransId="{23F2E418-FD5F-4391-92D5-A74E6D7DD377}" sibTransId="{66B7ADC8-65DB-4352-84FD-4D517F4A3830}"/>
    <dgm:cxn modelId="{FFBC1776-D7FF-4D23-956E-9EB2A4DB3C35}" type="presOf" srcId="{5EFEED18-073F-4EF2-9522-5551D437B2C6}" destId="{ED75CF0E-6113-4CCE-9364-EFC4EE1A53E5}" srcOrd="0" destOrd="0" presId="urn:microsoft.com/office/officeart/2016/7/layout/VerticalSolidActionList"/>
    <dgm:cxn modelId="{511E129E-38A9-4DD6-90B2-DB9CDDACE1D8}" srcId="{4D405F0D-73D0-4B0B-85E2-3814482C58B4}" destId="{8899DC10-41DC-4CA0-8417-361A98F21157}" srcOrd="2" destOrd="0" parTransId="{39C15AEB-2174-4AAE-8122-7CE526FAE2BE}" sibTransId="{6EC4937C-53E9-415C-A9C3-97FECB48F0A5}"/>
    <dgm:cxn modelId="{2CC3CFB1-AB73-47F8-8A0E-C6C79AB90226}" srcId="{62A47206-DC52-4091-A87E-B3EF610869D3}" destId="{B5EB2435-E287-4531-80BF-D260016E32AF}" srcOrd="2" destOrd="0" parTransId="{B2A2E119-99E0-4650-BE81-9452546C4D77}" sibTransId="{F4FF5251-7E04-407F-8D33-71019E17EAE2}"/>
    <dgm:cxn modelId="{37DB06B7-60D4-48FB-9A3A-0126D2774D2F}" type="presOf" srcId="{6C5F76DF-AFA3-42F2-AB96-6296506B9718}" destId="{F8324303-3B86-4419-AF0E-20A5383A23D4}" srcOrd="0" destOrd="0" presId="urn:microsoft.com/office/officeart/2016/7/layout/VerticalSolidActionList"/>
    <dgm:cxn modelId="{4C5E65B7-8827-4239-AFC8-833D4C10CF01}" srcId="{4D405F0D-73D0-4B0B-85E2-3814482C58B4}" destId="{699605F6-3843-4D5A-99A8-C195BA0791A0}" srcOrd="3" destOrd="0" parTransId="{E8EEE9E3-9549-4EA7-96CF-B79159E95321}" sibTransId="{BE34D3A2-029E-4FF6-B721-CA684361CB2E}"/>
    <dgm:cxn modelId="{3FF774B9-2305-4035-9837-2A0CC9BA3D1F}" srcId="{699605F6-3843-4D5A-99A8-C195BA0791A0}" destId="{D54375A0-E0FF-41BE-AD24-432EBB50BFB8}" srcOrd="1" destOrd="0" parTransId="{115BA09C-906F-414A-965D-7AA145FCED4F}" sibTransId="{6A5A6C9E-0959-48B5-8483-0B36E7072B1A}"/>
    <dgm:cxn modelId="{05F88DC2-BA46-4781-8ACB-E46881EB4F27}" type="presOf" srcId="{4D405F0D-73D0-4B0B-85E2-3814482C58B4}" destId="{823A5701-03F6-401F-91CD-9958A560625E}" srcOrd="0" destOrd="0" presId="urn:microsoft.com/office/officeart/2016/7/layout/VerticalSolidActionList"/>
    <dgm:cxn modelId="{AA6350C8-E60E-4846-9E63-E9CFB3D26231}" type="presOf" srcId="{DD9B277C-8929-43D1-9733-94E42C5811BC}" destId="{6E03ADF2-E536-4BA6-8F77-4531A931DC85}" srcOrd="0" destOrd="0" presId="urn:microsoft.com/office/officeart/2016/7/layout/VerticalSolidActionList"/>
    <dgm:cxn modelId="{4BA76ECE-5A55-49F4-985F-4511713F5711}" srcId="{699605F6-3843-4D5A-99A8-C195BA0791A0}" destId="{1958311B-6110-4B6F-8A85-DEA1A70BE87A}" srcOrd="0" destOrd="0" parTransId="{D1097431-1192-42B8-8B1D-2DCF3936B029}" sibTransId="{EBE0F602-4917-4913-B692-B8F70C91C65F}"/>
    <dgm:cxn modelId="{701FFBD4-092C-4071-8E4C-4EBA4523CDAE}" srcId="{DD9B277C-8929-43D1-9733-94E42C5811BC}" destId="{E339E773-6966-4036-8A8D-27017F2D1056}" srcOrd="0" destOrd="0" parTransId="{15E0AA9B-68AC-4DDB-BB5D-7FC2F71EE7FD}" sibTransId="{7CC62838-AC03-4097-8ECA-782705D09C0E}"/>
    <dgm:cxn modelId="{0E5867D6-FDC1-459F-AA21-3038479CC59C}" type="presOf" srcId="{19D8CBEB-1035-475F-8AEB-E4139A9A01EA}" destId="{ED75CF0E-6113-4CCE-9364-EFC4EE1A53E5}" srcOrd="0" destOrd="1" presId="urn:microsoft.com/office/officeart/2016/7/layout/VerticalSolidActionList"/>
    <dgm:cxn modelId="{BE1E17DC-71D9-4BB2-8D75-BDCA2F4F709F}" type="presOf" srcId="{1958311B-6110-4B6F-8A85-DEA1A70BE87A}" destId="{7532C8B2-018A-416F-9FE3-57C885C55F80}" srcOrd="0" destOrd="0" presId="urn:microsoft.com/office/officeart/2016/7/layout/VerticalSolidActionList"/>
    <dgm:cxn modelId="{35862EE0-BC30-45D3-81B0-ED4BACBD3711}" srcId="{4D405F0D-73D0-4B0B-85E2-3814482C58B4}" destId="{62A47206-DC52-4091-A87E-B3EF610869D3}" srcOrd="1" destOrd="0" parTransId="{CCCA49F6-C530-4C62-999F-51E63C896CD2}" sibTransId="{2118FEB9-FBF5-4E9A-9C58-3F94A7D74082}"/>
    <dgm:cxn modelId="{901D8CE7-435B-4F2B-B18F-65E4C8E4106F}" type="presOf" srcId="{84FAD976-5924-4BC4-BDE7-317103B5A4AD}" destId="{F8324303-3B86-4419-AF0E-20A5383A23D4}" srcOrd="0" destOrd="3" presId="urn:microsoft.com/office/officeart/2016/7/layout/VerticalSolidActionList"/>
    <dgm:cxn modelId="{725B3AE8-2AFA-49B4-B364-76599AB03C8C}" srcId="{699605F6-3843-4D5A-99A8-C195BA0791A0}" destId="{1DF839BF-E97E-4C9B-B8EF-B0E5FDDD93D6}" srcOrd="2" destOrd="0" parTransId="{1446961C-1DA0-42B2-8AF5-136F6ABF680B}" sibTransId="{11BFF157-F6AA-4827-B400-B684A3DCA75F}"/>
    <dgm:cxn modelId="{7B8867EE-0664-48E2-A5BB-09AF63905E3C}" type="presOf" srcId="{D54375A0-E0FF-41BE-AD24-432EBB50BFB8}" destId="{7532C8B2-018A-416F-9FE3-57C885C55F80}" srcOrd="0" destOrd="1" presId="urn:microsoft.com/office/officeart/2016/7/layout/VerticalSolidActionList"/>
    <dgm:cxn modelId="{C1BD6DF2-7AFA-412A-8DA2-2BA47A91DD59}" type="presOf" srcId="{62A47206-DC52-4091-A87E-B3EF610869D3}" destId="{108BD74D-6772-46B9-9A9F-7DCF93314A72}" srcOrd="0" destOrd="0" presId="urn:microsoft.com/office/officeart/2016/7/layout/VerticalSolidActionList"/>
    <dgm:cxn modelId="{78BF0AFE-EF41-4DEC-B590-F46C385E2E56}" srcId="{8899DC10-41DC-4CA0-8417-361A98F21157}" destId="{84FAD976-5924-4BC4-BDE7-317103B5A4AD}" srcOrd="3" destOrd="0" parTransId="{3A4C077F-C742-4DF2-A008-FCF9961E7E6E}" sibTransId="{81AB8F8A-D06B-4AF2-A182-1E2260AD63D3}"/>
    <dgm:cxn modelId="{539FC250-26E3-4787-899C-0EDADF5935AC}" type="presParOf" srcId="{823A5701-03F6-401F-91CD-9958A560625E}" destId="{8BE5115F-EF71-4391-B7F7-565E42292DE6}" srcOrd="0" destOrd="0" presId="urn:microsoft.com/office/officeart/2016/7/layout/VerticalSolidActionList"/>
    <dgm:cxn modelId="{90C4EC67-DEF9-4BD3-A2DD-AE7FF0449E7F}" type="presParOf" srcId="{8BE5115F-EF71-4391-B7F7-565E42292DE6}" destId="{6E03ADF2-E536-4BA6-8F77-4531A931DC85}" srcOrd="0" destOrd="0" presId="urn:microsoft.com/office/officeart/2016/7/layout/VerticalSolidActionList"/>
    <dgm:cxn modelId="{FD5F744D-EDD3-4F1A-B9D1-46C97676A77F}" type="presParOf" srcId="{8BE5115F-EF71-4391-B7F7-565E42292DE6}" destId="{853FD741-F737-4E2E-B4A1-842A635E2D3A}" srcOrd="1" destOrd="0" presId="urn:microsoft.com/office/officeart/2016/7/layout/VerticalSolidActionList"/>
    <dgm:cxn modelId="{67108307-D10F-4D17-B1E2-6A67CD1ABA05}" type="presParOf" srcId="{823A5701-03F6-401F-91CD-9958A560625E}" destId="{298C193B-10F4-46C8-9B05-E0E700708C6A}" srcOrd="1" destOrd="0" presId="urn:microsoft.com/office/officeart/2016/7/layout/VerticalSolidActionList"/>
    <dgm:cxn modelId="{59CEB8D2-0040-48F2-A8E7-E3548C7F27DF}" type="presParOf" srcId="{823A5701-03F6-401F-91CD-9958A560625E}" destId="{D299904B-3321-4835-B503-5EF66E0E60EC}" srcOrd="2" destOrd="0" presId="urn:microsoft.com/office/officeart/2016/7/layout/VerticalSolidActionList"/>
    <dgm:cxn modelId="{0FB98D48-808E-4946-A056-FA9E965B4540}" type="presParOf" srcId="{D299904B-3321-4835-B503-5EF66E0E60EC}" destId="{108BD74D-6772-46B9-9A9F-7DCF93314A72}" srcOrd="0" destOrd="0" presId="urn:microsoft.com/office/officeart/2016/7/layout/VerticalSolidActionList"/>
    <dgm:cxn modelId="{EBEABD73-8FBA-448A-AE67-6E80CDB5925E}" type="presParOf" srcId="{D299904B-3321-4835-B503-5EF66E0E60EC}" destId="{ED75CF0E-6113-4CCE-9364-EFC4EE1A53E5}" srcOrd="1" destOrd="0" presId="urn:microsoft.com/office/officeart/2016/7/layout/VerticalSolidActionList"/>
    <dgm:cxn modelId="{87A3A806-D6A7-4FF8-95C1-8231321AF156}" type="presParOf" srcId="{823A5701-03F6-401F-91CD-9958A560625E}" destId="{B0257249-CDD7-41AB-89B6-F02087549C4C}" srcOrd="3" destOrd="0" presId="urn:microsoft.com/office/officeart/2016/7/layout/VerticalSolidActionList"/>
    <dgm:cxn modelId="{F82BCACF-15A3-40AD-A2C1-2A6F737D1018}" type="presParOf" srcId="{823A5701-03F6-401F-91CD-9958A560625E}" destId="{866E0630-6BE9-4C73-B7D9-751F81165090}" srcOrd="4" destOrd="0" presId="urn:microsoft.com/office/officeart/2016/7/layout/VerticalSolidActionList"/>
    <dgm:cxn modelId="{A1AFF085-28EB-41FD-8FE8-192AFDD0A09E}" type="presParOf" srcId="{866E0630-6BE9-4C73-B7D9-751F81165090}" destId="{B3249C59-F16C-42B6-AE29-C613782C5702}" srcOrd="0" destOrd="0" presId="urn:microsoft.com/office/officeart/2016/7/layout/VerticalSolidActionList"/>
    <dgm:cxn modelId="{99C5B111-634F-473A-8682-339BD5623CE0}" type="presParOf" srcId="{866E0630-6BE9-4C73-B7D9-751F81165090}" destId="{F8324303-3B86-4419-AF0E-20A5383A23D4}" srcOrd="1" destOrd="0" presId="urn:microsoft.com/office/officeart/2016/7/layout/VerticalSolidActionList"/>
    <dgm:cxn modelId="{0C4FA5A0-22D6-4385-9D46-8DEB3E932107}" type="presParOf" srcId="{823A5701-03F6-401F-91CD-9958A560625E}" destId="{36A96278-CFE4-45E8-BAF1-6E4BFAE92337}" srcOrd="5" destOrd="0" presId="urn:microsoft.com/office/officeart/2016/7/layout/VerticalSolidActionList"/>
    <dgm:cxn modelId="{4985D6A5-D1A4-40B8-BB05-EA36ED25BE5A}" type="presParOf" srcId="{823A5701-03F6-401F-91CD-9958A560625E}" destId="{3151B145-5734-4154-A3A6-5A25ED21FC3E}" srcOrd="6" destOrd="0" presId="urn:microsoft.com/office/officeart/2016/7/layout/VerticalSolidActionList"/>
    <dgm:cxn modelId="{91757CB8-C27F-4C98-8A15-B5077D85B5C0}" type="presParOf" srcId="{3151B145-5734-4154-A3A6-5A25ED21FC3E}" destId="{949D5235-318A-4AAD-892B-136B03A712CB}" srcOrd="0" destOrd="0" presId="urn:microsoft.com/office/officeart/2016/7/layout/VerticalSolidActionList"/>
    <dgm:cxn modelId="{550169B7-EBB4-44DB-A7AD-A9B015E611AC}" type="presParOf" srcId="{3151B145-5734-4154-A3A6-5A25ED21FC3E}" destId="{7532C8B2-018A-416F-9FE3-57C885C55F80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DB20B-DDCB-492E-BC34-9AB0EF5CEADE}">
      <dsp:nvSpPr>
        <dsp:cNvPr id="0" name=""/>
        <dsp:cNvSpPr/>
      </dsp:nvSpPr>
      <dsp:spPr>
        <a:xfrm>
          <a:off x="0" y="2569"/>
          <a:ext cx="48512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F69DE-A54B-4BD7-B4DE-189B6D7A2C33}">
      <dsp:nvSpPr>
        <dsp:cNvPr id="0" name=""/>
        <dsp:cNvSpPr/>
      </dsp:nvSpPr>
      <dsp:spPr>
        <a:xfrm>
          <a:off x="0" y="2569"/>
          <a:ext cx="4851255" cy="1752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Created for all mothers, as well as nontraditional mother,  to adopt maternal identity (Nursing Theory, 2019)</a:t>
          </a:r>
        </a:p>
      </dsp:txBody>
      <dsp:txXfrm>
        <a:off x="0" y="2569"/>
        <a:ext cx="4851255" cy="1752613"/>
      </dsp:txXfrm>
    </dsp:sp>
    <dsp:sp modelId="{6C1ECE5B-53B7-46D0-80B5-5E938A41F645}">
      <dsp:nvSpPr>
        <dsp:cNvPr id="0" name=""/>
        <dsp:cNvSpPr/>
      </dsp:nvSpPr>
      <dsp:spPr>
        <a:xfrm>
          <a:off x="0" y="1755182"/>
          <a:ext cx="48512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5CE69-13B2-40FC-A446-8F3821FD735C}">
      <dsp:nvSpPr>
        <dsp:cNvPr id="0" name=""/>
        <dsp:cNvSpPr/>
      </dsp:nvSpPr>
      <dsp:spPr>
        <a:xfrm>
          <a:off x="0" y="1755182"/>
          <a:ext cx="4851255" cy="1752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Can be used during pregnancy through childbirth and beyond (Nursing Theory, 2019; Meighan, 2017)</a:t>
          </a:r>
        </a:p>
      </dsp:txBody>
      <dsp:txXfrm>
        <a:off x="0" y="1755182"/>
        <a:ext cx="4851255" cy="1752613"/>
      </dsp:txXfrm>
    </dsp:sp>
    <dsp:sp modelId="{6A1CE1CD-F8D9-4E7C-81BA-8D0E55724FCF}">
      <dsp:nvSpPr>
        <dsp:cNvPr id="0" name=""/>
        <dsp:cNvSpPr/>
      </dsp:nvSpPr>
      <dsp:spPr>
        <a:xfrm>
          <a:off x="0" y="3507796"/>
          <a:ext cx="48512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F5383-F63E-4B68-8BDF-00E28EE6DAB8}">
      <dsp:nvSpPr>
        <dsp:cNvPr id="0" name=""/>
        <dsp:cNvSpPr/>
      </dsp:nvSpPr>
      <dsp:spPr>
        <a:xfrm>
          <a:off x="0" y="3507796"/>
          <a:ext cx="4851255" cy="1752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Helps the mother and infant form bonds with one another (Nursing Theory, 2019) </a:t>
          </a:r>
        </a:p>
      </dsp:txBody>
      <dsp:txXfrm>
        <a:off x="0" y="3507796"/>
        <a:ext cx="4851255" cy="17526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FD741-F737-4E2E-B4A1-842A635E2D3A}">
      <dsp:nvSpPr>
        <dsp:cNvPr id="0" name=""/>
        <dsp:cNvSpPr/>
      </dsp:nvSpPr>
      <dsp:spPr>
        <a:xfrm>
          <a:off x="1923626" y="1888"/>
          <a:ext cx="7694506" cy="97839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95" tIns="248513" rIns="149295" bIns="24851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Ramona Mercer</a:t>
          </a:r>
        </a:p>
      </dsp:txBody>
      <dsp:txXfrm>
        <a:off x="1923626" y="1888"/>
        <a:ext cx="7694506" cy="978398"/>
      </dsp:txXfrm>
    </dsp:sp>
    <dsp:sp modelId="{6E03ADF2-E536-4BA6-8F77-4531A931DC85}">
      <dsp:nvSpPr>
        <dsp:cNvPr id="0" name=""/>
        <dsp:cNvSpPr/>
      </dsp:nvSpPr>
      <dsp:spPr>
        <a:xfrm>
          <a:off x="0" y="1888"/>
          <a:ext cx="1923626" cy="9783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92" tIns="96644" rIns="101792" bIns="9664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Theorist(s) name</a:t>
          </a:r>
          <a:endParaRPr lang="en-US" sz="1700" kern="1200" dirty="0"/>
        </a:p>
      </dsp:txBody>
      <dsp:txXfrm>
        <a:off x="0" y="1888"/>
        <a:ext cx="1923626" cy="978398"/>
      </dsp:txXfrm>
    </dsp:sp>
    <dsp:sp modelId="{ED75CF0E-6113-4CCE-9364-EFC4EE1A53E5}">
      <dsp:nvSpPr>
        <dsp:cNvPr id="0" name=""/>
        <dsp:cNvSpPr/>
      </dsp:nvSpPr>
      <dsp:spPr>
        <a:xfrm>
          <a:off x="1923626" y="1038990"/>
          <a:ext cx="7694506" cy="978398"/>
        </a:xfrm>
        <a:prstGeom prst="rect">
          <a:avLst/>
        </a:prstGeom>
        <a:solidFill>
          <a:schemeClr val="accent5">
            <a:tint val="40000"/>
            <a:alpha val="90000"/>
            <a:hueOff val="883928"/>
            <a:satOff val="-9276"/>
            <a:lumOff val="-608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883928"/>
              <a:satOff val="-9276"/>
              <a:lumOff val="-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95" tIns="248513" rIns="149295" bIns="248513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Born Oct. 4, 1929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Died Aug. 10, 2023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Married forty years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Two children and four grandchildren</a:t>
          </a:r>
        </a:p>
      </dsp:txBody>
      <dsp:txXfrm>
        <a:off x="1923626" y="1038990"/>
        <a:ext cx="7694506" cy="978398"/>
      </dsp:txXfrm>
    </dsp:sp>
    <dsp:sp modelId="{108BD74D-6772-46B9-9A9F-7DCF93314A72}">
      <dsp:nvSpPr>
        <dsp:cNvPr id="0" name=""/>
        <dsp:cNvSpPr/>
      </dsp:nvSpPr>
      <dsp:spPr>
        <a:xfrm>
          <a:off x="0" y="1038990"/>
          <a:ext cx="1923626" cy="978398"/>
        </a:xfrm>
        <a:prstGeom prst="rect">
          <a:avLst/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92" tIns="96644" rIns="101792" bIns="9664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Background (Zukauskas, 2024)</a:t>
          </a:r>
        </a:p>
      </dsp:txBody>
      <dsp:txXfrm>
        <a:off x="0" y="1038990"/>
        <a:ext cx="1923626" cy="978398"/>
      </dsp:txXfrm>
    </dsp:sp>
    <dsp:sp modelId="{F8324303-3B86-4419-AF0E-20A5383A23D4}">
      <dsp:nvSpPr>
        <dsp:cNvPr id="0" name=""/>
        <dsp:cNvSpPr/>
      </dsp:nvSpPr>
      <dsp:spPr>
        <a:xfrm>
          <a:off x="1923626" y="2076092"/>
          <a:ext cx="7694506" cy="978398"/>
        </a:xfrm>
        <a:prstGeom prst="rect">
          <a:avLst/>
        </a:prstGeom>
        <a:solidFill>
          <a:schemeClr val="accent5">
            <a:tint val="40000"/>
            <a:alpha val="90000"/>
            <a:hueOff val="1767856"/>
            <a:satOff val="-18552"/>
            <a:lumOff val="-1217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1767856"/>
              <a:satOff val="-18552"/>
              <a:lumOff val="-1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95" tIns="248513" rIns="149295" bIns="248513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St. Margaret’s School of Nursing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University of New Mexico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Emory University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University of Pittsburgh</a:t>
          </a:r>
        </a:p>
      </dsp:txBody>
      <dsp:txXfrm>
        <a:off x="1923626" y="2076092"/>
        <a:ext cx="7694506" cy="978398"/>
      </dsp:txXfrm>
    </dsp:sp>
    <dsp:sp modelId="{B3249C59-F16C-42B6-AE29-C613782C5702}">
      <dsp:nvSpPr>
        <dsp:cNvPr id="0" name=""/>
        <dsp:cNvSpPr/>
      </dsp:nvSpPr>
      <dsp:spPr>
        <a:xfrm>
          <a:off x="0" y="2076092"/>
          <a:ext cx="1923626" cy="978398"/>
        </a:xfrm>
        <a:prstGeom prst="rect">
          <a:avLst/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92" tIns="96644" rIns="101792" bIns="9664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Education (Zukauskas, 2024)</a:t>
          </a:r>
        </a:p>
      </dsp:txBody>
      <dsp:txXfrm>
        <a:off x="0" y="2076092"/>
        <a:ext cx="1923626" cy="978398"/>
      </dsp:txXfrm>
    </dsp:sp>
    <dsp:sp modelId="{7532C8B2-018A-416F-9FE3-57C885C55F80}">
      <dsp:nvSpPr>
        <dsp:cNvPr id="0" name=""/>
        <dsp:cNvSpPr/>
      </dsp:nvSpPr>
      <dsp:spPr>
        <a:xfrm>
          <a:off x="1923626" y="3113194"/>
          <a:ext cx="7694506" cy="978398"/>
        </a:xfrm>
        <a:prstGeom prst="rect">
          <a:avLst/>
        </a:prstGeom>
        <a:solidFill>
          <a:schemeClr val="accent5">
            <a:tint val="40000"/>
            <a:alpha val="90000"/>
            <a:hueOff val="2651784"/>
            <a:satOff val="-27828"/>
            <a:lumOff val="-1825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2651784"/>
              <a:satOff val="-27828"/>
              <a:lumOff val="-1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95" tIns="248513" rIns="149295" bIns="248513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Worked for 10 years in various specialties (i.e., Pediatrics and OB)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Taught at Emory University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Taught at University of California, San Francisco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Wrote several books </a:t>
          </a:r>
        </a:p>
      </dsp:txBody>
      <dsp:txXfrm>
        <a:off x="1923626" y="3113194"/>
        <a:ext cx="7694506" cy="978398"/>
      </dsp:txXfrm>
    </dsp:sp>
    <dsp:sp modelId="{949D5235-318A-4AAD-892B-136B03A712CB}">
      <dsp:nvSpPr>
        <dsp:cNvPr id="0" name=""/>
        <dsp:cNvSpPr/>
      </dsp:nvSpPr>
      <dsp:spPr>
        <a:xfrm>
          <a:off x="0" y="3113194"/>
          <a:ext cx="1923626" cy="978398"/>
        </a:xfrm>
        <a:prstGeom prst="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92" tIns="96644" rIns="101792" bIns="9664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Professional Work (Zukauskas, 2024)</a:t>
          </a:r>
        </a:p>
      </dsp:txBody>
      <dsp:txXfrm>
        <a:off x="0" y="3113194"/>
        <a:ext cx="1923626" cy="978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Husband Lewis Mercer</a:t>
            </a:r>
          </a:p>
          <a:p>
            <a:r>
              <a:rPr lang="en-US" dirty="0"/>
              <a:t>Graduated St. Marg 1950</a:t>
            </a:r>
          </a:p>
          <a:p>
            <a:r>
              <a:rPr lang="en-US" dirty="0"/>
              <a:t>Graduated New Mex 1962 with Bach</a:t>
            </a:r>
          </a:p>
          <a:p>
            <a:r>
              <a:rPr lang="en-US" dirty="0"/>
              <a:t>Graduated Emory in 1964 with master’s </a:t>
            </a:r>
          </a:p>
          <a:p>
            <a:r>
              <a:rPr lang="en-US" dirty="0"/>
              <a:t>Worked 5 years at Emory in ATL GA as a teacher</a:t>
            </a:r>
          </a:p>
          <a:p>
            <a:r>
              <a:rPr lang="en-US" dirty="0"/>
              <a:t>Met Reva Rubin at Pittsburgh</a:t>
            </a:r>
          </a:p>
          <a:p>
            <a:r>
              <a:rPr lang="en-US" dirty="0"/>
              <a:t>Worked at California for remainder of career</a:t>
            </a:r>
          </a:p>
          <a:p>
            <a:r>
              <a:rPr lang="en-US" dirty="0"/>
              <a:t>Some books include Nursing Care for Parents at Risk (1977) and Perspectives on Adolescent Health Care (1979) focuses on teen mothers</a:t>
            </a:r>
          </a:p>
          <a:p>
            <a:r>
              <a:rPr lang="en-US" dirty="0"/>
              <a:t>1986 First-Time Motherhood: Experiences From Teens to Forties </a:t>
            </a:r>
          </a:p>
          <a:p>
            <a:r>
              <a:rPr lang="en-US" dirty="0"/>
              <a:t>Graduated Pittsburgh in 1973 with doctorate in  maternity nursing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56DE3-4E01-4AFD-AD42-42312842ED8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4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Commitment- maternal role expectations explored; social and psych adjustments to pregnancy; info and advice from other mothers and visualizes herself in the role</a:t>
            </a:r>
          </a:p>
          <a:p>
            <a:pPr marL="228600" indent="-228600">
              <a:buAutoNum type="arabicPeriod"/>
            </a:pPr>
            <a:r>
              <a:rPr lang="en-US" dirty="0"/>
              <a:t>Acquaintance- birth of the infant and birth recovery; role-taking stage; competence through practice</a:t>
            </a:r>
          </a:p>
          <a:p>
            <a:pPr marL="228600" indent="-228600">
              <a:buAutoNum type="arabicPeriod"/>
            </a:pPr>
            <a:r>
              <a:rPr lang="en-US" dirty="0"/>
              <a:t>Approaching normalization- learns infant cues, develops own style of mothering; settling in</a:t>
            </a:r>
          </a:p>
          <a:p>
            <a:pPr marL="228600" indent="-228600">
              <a:buAutoNum type="arabicPeriod"/>
            </a:pPr>
            <a:r>
              <a:rPr lang="en-US" dirty="0"/>
              <a:t>Integration- internalizes role and gains self-esteem; views self as a competent mother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56DE3-4E01-4AFD-AD42-42312842ED8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32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in transition by offering guidance, promoting socialization and parenting groups</a:t>
            </a:r>
          </a:p>
          <a:p>
            <a:r>
              <a:rPr lang="en-US" dirty="0"/>
              <a:t>Nontraditional mothers include foster parents, adoptive parents, unexpected motherhood as with the death of a relative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56DE3-4E01-4AFD-AD42-42312842ED8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2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52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008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50528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8861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58544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337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26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8299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2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9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0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56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3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63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3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9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05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ebsco.com/research-starters/nursing-and-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nursing-/" TargetMode="External"/><Relationship Id="rId5" Type="http://schemas.openxmlformats.org/officeDocument/2006/relationships/hyperlink" Target="https://nursekey.com/wp-" TargetMode="External"/><Relationship Id="rId4" Type="http://schemas.openxmlformats.org/officeDocument/2006/relationships/hyperlink" Target="https://nursekey.com/mercers-becoming-a-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DF72-C030-73D3-030B-13952DC6C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Middle Range Theory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B9CB27-6395-3F33-E3E7-615FB1942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397071"/>
            <a:ext cx="7766936" cy="130006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Theory Name: Maternal Role Theory by Ramona Mercer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Student Name: Emily Laughlin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74E5C72-028E-9C79-58F7-6553A118D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78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3"/>
    </mc:Choice>
    <mc:Fallback xmlns="">
      <p:transition spd="slow" advTm="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0EF73A-ADAD-EF5B-A962-C8DC6BDA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Introduction of Theory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753A-B13B-34FF-890B-50BB02A9C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extBox 5">
            <a:extLst>
              <a:ext uri="{FF2B5EF4-FFF2-40B4-BE49-F238E27FC236}">
                <a16:creationId xmlns:a16="http://schemas.microsoft.com/office/drawing/2014/main" id="{C7C16D9C-D2EC-855B-0373-C6D6615C65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446762"/>
              </p:ext>
            </p:extLst>
          </p:nvPr>
        </p:nvGraphicFramePr>
        <p:xfrm>
          <a:off x="4835236" y="1460500"/>
          <a:ext cx="4851255" cy="526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43A7CA6-E536-54A3-ECE1-3EF777348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4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90"/>
    </mc:Choice>
    <mc:Fallback xmlns="">
      <p:transition spd="slow" advTm="8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D5415-1C27-90C1-7597-79427C86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Theorist(s) Information </a:t>
            </a: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34" name="Content Placeholder 2">
            <a:extLst>
              <a:ext uri="{FF2B5EF4-FFF2-40B4-BE49-F238E27FC236}">
                <a16:creationId xmlns:a16="http://schemas.microsoft.com/office/drawing/2014/main" id="{79900035-C4AD-7F3E-3E0A-4BCAB6DCD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92718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ECD12E69-671A-717A-9FA5-431B8A34D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57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75"/>
    </mc:Choice>
    <mc:Fallback xmlns="">
      <p:transition spd="slow" advTm="10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D0EE1-0FBD-B621-0862-53E3C290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Description of Theory with </a:t>
            </a:r>
            <a:br>
              <a:rPr lang="en-US" sz="2400" dirty="0"/>
            </a:br>
            <a:r>
              <a:rPr lang="en-US" sz="2400" dirty="0"/>
              <a:t>Concepts and Diagram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1ECB5A-BAE4-86E7-B92E-0EDBA8403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80" y="1801091"/>
            <a:ext cx="4548755" cy="4413442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300" dirty="0">
                <a:solidFill>
                  <a:schemeClr val="bg1"/>
                </a:solidFill>
              </a:rPr>
              <a:t>Four stages (Meighan, 2017)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300" dirty="0">
                <a:solidFill>
                  <a:schemeClr val="bg1"/>
                </a:solidFill>
              </a:rPr>
              <a:t>1. Commitment and Preparation- Pregnancy (Anticipatory stage)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300" dirty="0">
                <a:solidFill>
                  <a:schemeClr val="bg1"/>
                </a:solidFill>
              </a:rPr>
              <a:t>2. Acquaintance, practice, and physical restoration- First 2 weeks (Formal stage)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300" dirty="0">
                <a:solidFill>
                  <a:schemeClr val="bg1"/>
                </a:solidFill>
              </a:rPr>
              <a:t>3. Approaching normalization- 2 weeks to 4 months (Informal stage)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300" dirty="0">
                <a:solidFill>
                  <a:schemeClr val="bg1"/>
                </a:solidFill>
              </a:rPr>
              <a:t>4. Integration of maternal identity- 4 months and on (Personal stage)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100" dirty="0">
                <a:solidFill>
                  <a:schemeClr val="bg1"/>
                </a:solidFill>
              </a:rPr>
              <a:t>Mercer (1985) quote retrieved from:  McEwen, M., &amp; Wills, E. M. (2023). 	Theoretical basis for nursing. 	Wolters Kluwer. </a:t>
            </a:r>
            <a:endParaRPr lang="en-US" sz="29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diagram of a mother's relationship&#10;&#10;AI-generated content may be incorrect.">
            <a:extLst>
              <a:ext uri="{FF2B5EF4-FFF2-40B4-BE49-F238E27FC236}">
                <a16:creationId xmlns:a16="http://schemas.microsoft.com/office/drawing/2014/main" id="{A7C18442-A8FA-4074-07DC-8620FB0B6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476" y="972608"/>
            <a:ext cx="4912550" cy="4900269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5A6B2-AA6E-7E57-824F-8F456D057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919" y="6054436"/>
            <a:ext cx="6635158" cy="160097"/>
          </a:xfrm>
          <a:prstGeom prst="rect">
            <a:avLst/>
          </a:prstGeom>
        </p:spPr>
      </p:pic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0E23262F-0E22-9178-9127-935E2F8A6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5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67"/>
    </mc:Choice>
    <mc:Fallback xmlns="">
      <p:transition spd="slow" advTm="20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905F37-62FF-508D-3C40-E73937B9C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/>
              <a:t>Possible Application of Theory to Nursing Practice, Education, or Research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7E357-F53A-DD07-C625-27AD28DB7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Post-partum nurses can use this theory to help the mother with the transition (McEwen and Wills, 2023)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Nurses provide education and support to new mothers (Zukauskas, 2024)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Can be useful for nontraditional mothers (Nursing Theory, 2019)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122EA462-D13C-915E-DE55-D5A832A6E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81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62"/>
    </mc:Choice>
    <mc:Fallback xmlns="">
      <p:transition spd="slow" advTm="7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AA22FB-24D0-BEE5-6C8A-1460388C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F6D91-D316-B6EA-E195-3F6059E08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Four stages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Used with traditional and non-traditional mothers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Many things affect success of maternal role attainment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Infant cues and temperament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Mother’s health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Infant’s health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Father/significant other support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Maternal role is on an ongoing, fluctuating process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Nurses play a pivotal role in the process 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A8CB501D-301F-CEBF-99CF-7DF1D9EF6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85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67"/>
    </mc:Choice>
    <mc:Fallback xmlns="">
      <p:transition spd="slow" advTm="16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20ED59-5246-B78F-93D6-6BCF390E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References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E9768-266D-076E-C9E6-90902CBE1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dirty="0">
                <a:effectLst/>
              </a:rPr>
              <a:t>McEwen, M., &amp; Wills, E. M. (2023). </a:t>
            </a:r>
            <a:r>
              <a:rPr lang="en-US" i="1" dirty="0">
                <a:effectLst/>
              </a:rPr>
              <a:t>Theoretical basis for nursing</a:t>
            </a:r>
            <a:r>
              <a:rPr lang="en-US" dirty="0">
                <a:effectLst/>
              </a:rPr>
              <a:t>. Wolters 	Kluwer. </a:t>
            </a:r>
            <a:endParaRPr lang="en-US">
              <a:effectLst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dirty="0">
                <a:effectLst/>
              </a:rPr>
              <a:t>Meighan, M. (2017, January 10). </a:t>
            </a:r>
            <a:r>
              <a:rPr lang="en-US" i="1" dirty="0">
                <a:effectLst/>
              </a:rPr>
              <a:t>Mercer’s becoming a mother theory in 	nursing practice</a:t>
            </a:r>
            <a:r>
              <a:rPr lang="en-US" dirty="0">
                <a:effectLst/>
              </a:rPr>
              <a:t>. Nurse Key. </a:t>
            </a:r>
            <a:r>
              <a:rPr lang="en-US" dirty="0">
                <a:effectLst/>
                <a:hlinkClick r:id="rId4"/>
              </a:rPr>
              <a:t>https://nursekey.com/mercers-becoming-a-</a:t>
            </a:r>
            <a:r>
              <a:rPr lang="en-US" dirty="0">
                <a:effectLst/>
              </a:rPr>
              <a:t>	mother-theory-in-nursing-practice/ </a:t>
            </a:r>
            <a:endParaRPr lang="en-US">
              <a:effectLst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dirty="0">
                <a:effectLst/>
              </a:rPr>
              <a:t>Meighan, M. (2017). </a:t>
            </a:r>
            <a:r>
              <a:rPr lang="en-US" i="1" dirty="0">
                <a:effectLst/>
              </a:rPr>
              <a:t>Model of maternal role attainment</a:t>
            </a:r>
            <a:r>
              <a:rPr lang="en-US" dirty="0">
                <a:effectLst/>
              </a:rPr>
              <a:t>. Nurse Key. Retrieved 	April 20, 2025, from </a:t>
            </a:r>
            <a:r>
              <a:rPr lang="en-US" dirty="0">
                <a:effectLst/>
                <a:hlinkClick r:id="rId5"/>
              </a:rPr>
              <a:t>https://nursekey.com/wp-</a:t>
            </a:r>
            <a:r>
              <a:rPr lang="en-US" dirty="0">
                <a:effectLst/>
              </a:rPr>
              <a:t>	content/uploads/2017/01/F000179f17-02-9780323091893.jpg. </a:t>
            </a:r>
            <a:endParaRPr lang="en-US">
              <a:effectLst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i="1" dirty="0">
                <a:effectLst/>
              </a:rPr>
              <a:t>Ramona Mercer</a:t>
            </a:r>
            <a:r>
              <a:rPr lang="en-US" dirty="0">
                <a:effectLst/>
              </a:rPr>
              <a:t>. Nursing Theory. (2019, September 17). </a:t>
            </a:r>
            <a:r>
              <a:rPr lang="en-US" dirty="0">
                <a:effectLst/>
                <a:hlinkClick r:id="rId6"/>
              </a:rPr>
              <a:t>https://nursing-</a:t>
            </a:r>
            <a:r>
              <a:rPr lang="en-US" dirty="0">
                <a:effectLst/>
              </a:rPr>
              <a:t>	theory.org/nursing-theorists/Ramona-</a:t>
            </a:r>
            <a:r>
              <a:rPr lang="en-US" dirty="0" err="1">
                <a:effectLst/>
              </a:rPr>
              <a:t>Mercer.php</a:t>
            </a:r>
            <a:r>
              <a:rPr lang="en-US" dirty="0">
                <a:effectLst/>
              </a:rPr>
              <a:t> </a:t>
            </a:r>
            <a:endParaRPr lang="en-US">
              <a:effectLst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dirty="0">
                <a:effectLst/>
              </a:rPr>
              <a:t>Zukauskas, R. (2024). </a:t>
            </a:r>
            <a:r>
              <a:rPr lang="en-US" i="1" dirty="0">
                <a:effectLst/>
              </a:rPr>
              <a:t>Ramona T. Mercer</a:t>
            </a:r>
            <a:r>
              <a:rPr lang="en-US" dirty="0">
                <a:effectLst/>
              </a:rPr>
              <a:t>. EBSCO Information Services, Inc. | 	www.ebsco.com. </a:t>
            </a:r>
            <a:r>
              <a:rPr lang="en-US" dirty="0">
                <a:effectLst/>
                <a:hlinkClick r:id="rId7"/>
              </a:rPr>
              <a:t>https://www.ebsco.com/research-starters/nursing-and-</a:t>
            </a:r>
            <a:r>
              <a:rPr lang="en-US" dirty="0">
                <a:effectLst/>
              </a:rPr>
              <a:t>	allied-health/ramona-t-mercer </a:t>
            </a:r>
            <a:endParaRPr lang="en-US">
              <a:effectLst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en-US">
              <a:effectLst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en-US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B6B48C7A-C5F0-8A17-2760-1502A64D3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84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"/>
    </mc:Choice>
    <mc:Fallback xmlns="">
      <p:transition spd="slow" advTm="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348</TotalTime>
  <Words>729</Words>
  <Application>Microsoft Office PowerPoint</Application>
  <PresentationFormat>Widescreen</PresentationFormat>
  <Paragraphs>79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Trebuchet MS</vt:lpstr>
      <vt:lpstr>Wingdings</vt:lpstr>
      <vt:lpstr>Wingdings 3</vt:lpstr>
      <vt:lpstr>Facet</vt:lpstr>
      <vt:lpstr>Middle Range Theory Presentation</vt:lpstr>
      <vt:lpstr>Introduction of Theory </vt:lpstr>
      <vt:lpstr>Theorist(s) Information </vt:lpstr>
      <vt:lpstr>Description of Theory with  Concepts and Diagram </vt:lpstr>
      <vt:lpstr>Possible Application of Theory to Nursing Practice, Education, or Research </vt:lpstr>
      <vt:lpstr>Summary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Teaching Tool</dc:title>
  <dc:creator>Teresa Sellstrom</dc:creator>
  <cp:lastModifiedBy>Emily Laughlin</cp:lastModifiedBy>
  <cp:revision>9</cp:revision>
  <dcterms:created xsi:type="dcterms:W3CDTF">2022-08-14T19:34:16Z</dcterms:created>
  <dcterms:modified xsi:type="dcterms:W3CDTF">2026-02-05T14:39:40Z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