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10" r:id="rId5"/>
    <p:sldId id="309" r:id="rId6"/>
    <p:sldId id="311" r:id="rId7"/>
    <p:sldId id="314" r:id="rId8"/>
    <p:sldId id="315" r:id="rId9"/>
    <p:sldId id="316" r:id="rId10"/>
    <p:sldId id="317" r:id="rId11"/>
    <p:sldId id="31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AE8"/>
    <a:srgbClr val="476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BEB9F-45D0-4D9D-84BD-9F7616A0B5B8}" v="16" dt="2025-10-30T17:06:08.261"/>
  </p1510:revLst>
</p1510:revInfo>
</file>

<file path=ppt/tableStyles.xml><?xml version="1.0" encoding="utf-8"?>
<a:tblStyleLst xmlns:a="http://schemas.openxmlformats.org/drawingml/2006/main" def="{9DCAF9ED-07DC-4A11-8D7F-57B35C25682E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394" autoAdjust="0"/>
  </p:normalViewPr>
  <p:slideViewPr>
    <p:cSldViewPr snapToGrid="0">
      <p:cViewPr>
        <p:scale>
          <a:sx n="64" d="100"/>
          <a:sy n="64" d="100"/>
        </p:scale>
        <p:origin x="97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Laughlin" userId="9793f2523cabf036" providerId="LiveId" clId="{3D68CDBA-903E-4679-B74F-B3AF8572EFED}"/>
    <pc:docChg chg="undo custSel addSld modSld">
      <pc:chgData name="Emily Laughlin" userId="9793f2523cabf036" providerId="LiveId" clId="{3D68CDBA-903E-4679-B74F-B3AF8572EFED}" dt="2025-10-30T17:07:25.379" v="2619" actId="20577"/>
      <pc:docMkLst>
        <pc:docMk/>
      </pc:docMkLst>
      <pc:sldChg chg="modSp mod">
        <pc:chgData name="Emily Laughlin" userId="9793f2523cabf036" providerId="LiveId" clId="{3D68CDBA-903E-4679-B74F-B3AF8572EFED}" dt="2025-10-24T13:50:03.708" v="1260" actId="404"/>
        <pc:sldMkLst>
          <pc:docMk/>
          <pc:sldMk cId="3590292788" sldId="309"/>
        </pc:sldMkLst>
        <pc:graphicFrameChg chg="mod modGraphic">
          <ac:chgData name="Emily Laughlin" userId="9793f2523cabf036" providerId="LiveId" clId="{3D68CDBA-903E-4679-B74F-B3AF8572EFED}" dt="2025-10-24T13:50:03.708" v="1260" actId="404"/>
          <ac:graphicFrameMkLst>
            <pc:docMk/>
            <pc:sldMk cId="3590292788" sldId="309"/>
            <ac:graphicFrameMk id="49" creationId="{98DD44A4-2D33-A41E-A0C8-CDD1A931F1F4}"/>
          </ac:graphicFrameMkLst>
        </pc:graphicFrameChg>
      </pc:sldChg>
      <pc:sldChg chg="modSp mod">
        <pc:chgData name="Emily Laughlin" userId="9793f2523cabf036" providerId="LiveId" clId="{3D68CDBA-903E-4679-B74F-B3AF8572EFED}" dt="2025-10-23T18:58:04.603" v="10" actId="208"/>
        <pc:sldMkLst>
          <pc:docMk/>
          <pc:sldMk cId="1760268449" sldId="310"/>
        </pc:sldMkLst>
        <pc:spChg chg="mod">
          <ac:chgData name="Emily Laughlin" userId="9793f2523cabf036" providerId="LiveId" clId="{3D68CDBA-903E-4679-B74F-B3AF8572EFED}" dt="2025-10-23T18:58:04.603" v="10" actId="208"/>
          <ac:spMkLst>
            <pc:docMk/>
            <pc:sldMk cId="1760268449" sldId="310"/>
            <ac:spMk id="7" creationId="{C0147929-8D39-DAA9-C3C5-4829D9C31C27}"/>
          </ac:spMkLst>
        </pc:spChg>
      </pc:sldChg>
      <pc:sldChg chg="modSp mod">
        <pc:chgData name="Emily Laughlin" userId="9793f2523cabf036" providerId="LiveId" clId="{3D68CDBA-903E-4679-B74F-B3AF8572EFED}" dt="2025-10-30T17:06:08.261" v="2613"/>
        <pc:sldMkLst>
          <pc:docMk/>
          <pc:sldMk cId="171007334" sldId="311"/>
        </pc:sldMkLst>
        <pc:graphicFrameChg chg="mod modGraphic">
          <ac:chgData name="Emily Laughlin" userId="9793f2523cabf036" providerId="LiveId" clId="{3D68CDBA-903E-4679-B74F-B3AF8572EFED}" dt="2025-10-30T17:06:08.261" v="2613"/>
          <ac:graphicFrameMkLst>
            <pc:docMk/>
            <pc:sldMk cId="171007334" sldId="311"/>
            <ac:graphicFrameMk id="5" creationId="{94CB468F-2629-FEDF-63C1-571EC5DA8E0B}"/>
          </ac:graphicFrameMkLst>
        </pc:graphicFrameChg>
      </pc:sldChg>
      <pc:sldChg chg="modSp mod">
        <pc:chgData name="Emily Laughlin" userId="9793f2523cabf036" providerId="LiveId" clId="{3D68CDBA-903E-4679-B74F-B3AF8572EFED}" dt="2025-10-30T17:05:18.420" v="2535" actId="1076"/>
        <pc:sldMkLst>
          <pc:docMk/>
          <pc:sldMk cId="788226214" sldId="312"/>
        </pc:sldMkLst>
        <pc:spChg chg="mod">
          <ac:chgData name="Emily Laughlin" userId="9793f2523cabf036" providerId="LiveId" clId="{3D68CDBA-903E-4679-B74F-B3AF8572EFED}" dt="2025-10-30T17:05:18.420" v="2535" actId="1076"/>
          <ac:spMkLst>
            <pc:docMk/>
            <pc:sldMk cId="788226214" sldId="312"/>
            <ac:spMk id="2" creationId="{FA54AEBF-73B2-2188-6E43-D85E829780A8}"/>
          </ac:spMkLst>
        </pc:spChg>
        <pc:spChg chg="mod">
          <ac:chgData name="Emily Laughlin" userId="9793f2523cabf036" providerId="LiveId" clId="{3D68CDBA-903E-4679-B74F-B3AF8572EFED}" dt="2025-10-30T17:05:15.745" v="2534" actId="1076"/>
          <ac:spMkLst>
            <pc:docMk/>
            <pc:sldMk cId="788226214" sldId="312"/>
            <ac:spMk id="13" creationId="{E4FE428A-4989-9A5F-C32B-ECBF6C1B2D1D}"/>
          </ac:spMkLst>
        </pc:spChg>
      </pc:sldChg>
      <pc:sldChg chg="modSp mod">
        <pc:chgData name="Emily Laughlin" userId="9793f2523cabf036" providerId="LiveId" clId="{3D68CDBA-903E-4679-B74F-B3AF8572EFED}" dt="2025-10-30T17:07:25.379" v="2619" actId="20577"/>
        <pc:sldMkLst>
          <pc:docMk/>
          <pc:sldMk cId="3997448392" sldId="314"/>
        </pc:sldMkLst>
        <pc:graphicFrameChg chg="modGraphic">
          <ac:chgData name="Emily Laughlin" userId="9793f2523cabf036" providerId="LiveId" clId="{3D68CDBA-903E-4679-B74F-B3AF8572EFED}" dt="2025-10-30T17:07:25.379" v="2619" actId="20577"/>
          <ac:graphicFrameMkLst>
            <pc:docMk/>
            <pc:sldMk cId="3997448392" sldId="314"/>
            <ac:graphicFrameMk id="7" creationId="{A0A12214-89DE-928F-EF10-DFE2781E8E7F}"/>
          </ac:graphicFrameMkLst>
        </pc:graphicFrameChg>
      </pc:sldChg>
      <pc:sldChg chg="addSp delSp modSp new mod modClrScheme chgLayout">
        <pc:chgData name="Emily Laughlin" userId="9793f2523cabf036" providerId="LiveId" clId="{3D68CDBA-903E-4679-B74F-B3AF8572EFED}" dt="2025-10-30T17:07:16.874" v="2616" actId="404"/>
        <pc:sldMkLst>
          <pc:docMk/>
          <pc:sldMk cId="3093940580" sldId="315"/>
        </pc:sldMkLst>
        <pc:spChg chg="mod ord">
          <ac:chgData name="Emily Laughlin" userId="9793f2523cabf036" providerId="LiveId" clId="{3D68CDBA-903E-4679-B74F-B3AF8572EFED}" dt="2025-10-23T19:39:29.866" v="594" actId="26606"/>
          <ac:spMkLst>
            <pc:docMk/>
            <pc:sldMk cId="3093940580" sldId="315"/>
            <ac:spMk id="5" creationId="{1840F759-BAB9-AA86-C463-2B5B5E692926}"/>
          </ac:spMkLst>
        </pc:spChg>
        <pc:spChg chg="add mod">
          <ac:chgData name="Emily Laughlin" userId="9793f2523cabf036" providerId="LiveId" clId="{3D68CDBA-903E-4679-B74F-B3AF8572EFED}" dt="2025-10-30T17:07:16.874" v="2616" actId="404"/>
          <ac:spMkLst>
            <pc:docMk/>
            <pc:sldMk cId="3093940580" sldId="315"/>
            <ac:spMk id="9" creationId="{ADF3697C-659A-DF81-DACB-75B850F121EB}"/>
          </ac:spMkLst>
        </pc:spChg>
        <pc:picChg chg="add mod">
          <ac:chgData name="Emily Laughlin" userId="9793f2523cabf036" providerId="LiveId" clId="{3D68CDBA-903E-4679-B74F-B3AF8572EFED}" dt="2025-10-23T19:39:29.866" v="594" actId="26606"/>
          <ac:picMkLst>
            <pc:docMk/>
            <pc:sldMk cId="3093940580" sldId="315"/>
            <ac:picMk id="12" creationId="{65A9A20C-8549-D1A6-92D7-D9B0AB483492}"/>
          </ac:picMkLst>
        </pc:picChg>
      </pc:sldChg>
      <pc:sldChg chg="addSp delSp modSp new mod modClrScheme chgLayout">
        <pc:chgData name="Emily Laughlin" userId="9793f2523cabf036" providerId="LiveId" clId="{3D68CDBA-903E-4679-B74F-B3AF8572EFED}" dt="2025-10-24T15:05:21.800" v="1828" actId="1076"/>
        <pc:sldMkLst>
          <pc:docMk/>
          <pc:sldMk cId="811967446" sldId="316"/>
        </pc:sldMkLst>
        <pc:spChg chg="mod ord">
          <ac:chgData name="Emily Laughlin" userId="9793f2523cabf036" providerId="LiveId" clId="{3D68CDBA-903E-4679-B74F-B3AF8572EFED}" dt="2025-10-24T13:30:54.936" v="1050" actId="26606"/>
          <ac:spMkLst>
            <pc:docMk/>
            <pc:sldMk cId="811967446" sldId="316"/>
            <ac:spMk id="4" creationId="{79785FEC-6E81-82F7-956B-6FEE77BE79B8}"/>
          </ac:spMkLst>
        </pc:spChg>
        <pc:spChg chg="add del mod ord">
          <ac:chgData name="Emily Laughlin" userId="9793f2523cabf036" providerId="LiveId" clId="{3D68CDBA-903E-4679-B74F-B3AF8572EFED}" dt="2025-10-24T15:05:21.800" v="1828" actId="1076"/>
          <ac:spMkLst>
            <pc:docMk/>
            <pc:sldMk cId="811967446" sldId="316"/>
            <ac:spMk id="6" creationId="{4DE7A75D-C820-8C55-B94C-2FEA10E27427}"/>
          </ac:spMkLst>
        </pc:spChg>
        <pc:picChg chg="add mod">
          <ac:chgData name="Emily Laughlin" userId="9793f2523cabf036" providerId="LiveId" clId="{3D68CDBA-903E-4679-B74F-B3AF8572EFED}" dt="2025-10-24T13:52:24.103" v="1261" actId="29295"/>
          <ac:picMkLst>
            <pc:docMk/>
            <pc:sldMk cId="811967446" sldId="316"/>
            <ac:picMk id="9" creationId="{566E2D78-CE55-BB7B-DCF1-3E3AC57F0DF4}"/>
          </ac:picMkLst>
        </pc:picChg>
      </pc:sldChg>
      <pc:sldChg chg="addSp delSp modSp new mod modClrScheme chgLayout">
        <pc:chgData name="Emily Laughlin" userId="9793f2523cabf036" providerId="LiveId" clId="{3D68CDBA-903E-4679-B74F-B3AF8572EFED}" dt="2025-10-30T16:56:07.596" v="2426" actId="14100"/>
        <pc:sldMkLst>
          <pc:docMk/>
          <pc:sldMk cId="1667603687" sldId="317"/>
        </pc:sldMkLst>
        <pc:spChg chg="mod ord">
          <ac:chgData name="Emily Laughlin" userId="9793f2523cabf036" providerId="LiveId" clId="{3D68CDBA-903E-4679-B74F-B3AF8572EFED}" dt="2025-10-30T15:35:07.229" v="1855" actId="26606"/>
          <ac:spMkLst>
            <pc:docMk/>
            <pc:sldMk cId="1667603687" sldId="317"/>
            <ac:spMk id="5" creationId="{DC88A168-A2D8-2B14-10EA-932CA5667CC4}"/>
          </ac:spMkLst>
        </pc:spChg>
        <pc:spChg chg="add del mod ord">
          <ac:chgData name="Emily Laughlin" userId="9793f2523cabf036" providerId="LiveId" clId="{3D68CDBA-903E-4679-B74F-B3AF8572EFED}" dt="2025-10-30T15:35:14.465" v="1858" actId="20577"/>
          <ac:spMkLst>
            <pc:docMk/>
            <pc:sldMk cId="1667603687" sldId="317"/>
            <ac:spMk id="6" creationId="{7C8BA987-5550-0E08-AFC4-4238F97017E8}"/>
          </ac:spMkLst>
        </pc:spChg>
        <pc:spChg chg="add mod">
          <ac:chgData name="Emily Laughlin" userId="9793f2523cabf036" providerId="LiveId" clId="{3D68CDBA-903E-4679-B74F-B3AF8572EFED}" dt="2025-10-30T16:56:07.596" v="2426" actId="14100"/>
          <ac:spMkLst>
            <pc:docMk/>
            <pc:sldMk cId="1667603687" sldId="317"/>
            <ac:spMk id="16" creationId="{A11732B3-9C1D-515D-10E8-F2455A5A72C3}"/>
          </ac:spMkLst>
        </pc:spChg>
        <pc:spChg chg="add del">
          <ac:chgData name="Emily Laughlin" userId="9793f2523cabf036" providerId="LiveId" clId="{3D68CDBA-903E-4679-B74F-B3AF8572EFED}" dt="2025-10-30T15:35:13.892" v="1857" actId="26606"/>
          <ac:spMkLst>
            <pc:docMk/>
            <pc:sldMk cId="1667603687" sldId="317"/>
            <ac:spMk id="18" creationId="{2EC13838-6F90-E033-E671-2AB55B86A148}"/>
          </ac:spMkLst>
        </pc:spChg>
        <pc:spChg chg="add del mod">
          <ac:chgData name="Emily Laughlin" userId="9793f2523cabf036" providerId="LiveId" clId="{3D68CDBA-903E-4679-B74F-B3AF8572EFED}" dt="2025-10-30T15:35:03.480" v="1853" actId="26606"/>
          <ac:spMkLst>
            <pc:docMk/>
            <pc:sldMk cId="1667603687" sldId="317"/>
            <ac:spMk id="21" creationId="{1C8E024D-9A53-1105-B8C5-F9E36E73B0F9}"/>
          </ac:spMkLst>
        </pc:spChg>
        <pc:spChg chg="add del mod">
          <ac:chgData name="Emily Laughlin" userId="9793f2523cabf036" providerId="LiveId" clId="{3D68CDBA-903E-4679-B74F-B3AF8572EFED}" dt="2025-10-30T15:35:03.480" v="1853" actId="26606"/>
          <ac:spMkLst>
            <pc:docMk/>
            <pc:sldMk cId="1667603687" sldId="317"/>
            <ac:spMk id="23" creationId="{A324EA4B-78A3-D0E5-0FBA-0965F381A2CB}"/>
          </ac:spMkLst>
        </pc:spChg>
        <pc:picChg chg="add mod ord">
          <ac:chgData name="Emily Laughlin" userId="9793f2523cabf036" providerId="LiveId" clId="{3D68CDBA-903E-4679-B74F-B3AF8572EFED}" dt="2025-10-30T16:55:58.384" v="2423" actId="14100"/>
          <ac:picMkLst>
            <pc:docMk/>
            <pc:sldMk cId="1667603687" sldId="317"/>
            <ac:picMk id="9" creationId="{219DA306-2A3B-4D82-C70B-8E762E90FFB6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374DB1-6853-418C-9CFD-6320C973CB99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E732D9-6150-42EE-90EF-DA7D0A7C92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Cholera is a bacteria that is spread through contaminated food and water </a:t>
          </a:r>
          <a:r>
            <a:rPr lang="en-US" sz="1400" dirty="0"/>
            <a:t>(Centers for Disease Control and Prevention [CDC], 2025)</a:t>
          </a:r>
          <a:endParaRPr lang="en-US" sz="1800" dirty="0"/>
        </a:p>
      </dgm:t>
    </dgm:pt>
    <dgm:pt modelId="{7F198B79-0B34-4320-9136-6A300F6C3F95}" type="parTrans" cxnId="{B9F90563-BD7A-4C8F-855D-5063EAF591E8}">
      <dgm:prSet/>
      <dgm:spPr/>
      <dgm:t>
        <a:bodyPr/>
        <a:lstStyle/>
        <a:p>
          <a:endParaRPr lang="en-US"/>
        </a:p>
      </dgm:t>
    </dgm:pt>
    <dgm:pt modelId="{434DD179-1D16-43AE-9C51-EBF4F7D30FF1}" type="sibTrans" cxnId="{B9F90563-BD7A-4C8F-855D-5063EAF591E8}">
      <dgm:prSet/>
      <dgm:spPr/>
      <dgm:t>
        <a:bodyPr/>
        <a:lstStyle/>
        <a:p>
          <a:endParaRPr lang="en-US"/>
        </a:p>
      </dgm:t>
    </dgm:pt>
    <dgm:pt modelId="{C8727BF2-3478-4CC0-B187-BEBD39B5C7E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Signs/Symptoms </a:t>
          </a:r>
          <a:r>
            <a:rPr lang="en-US" sz="1400" dirty="0"/>
            <a:t>(CDC, 2025)</a:t>
          </a:r>
        </a:p>
        <a:p>
          <a:pPr>
            <a:lnSpc>
              <a:spcPct val="100000"/>
            </a:lnSpc>
          </a:pPr>
          <a:r>
            <a:rPr lang="en-US" sz="1400" dirty="0"/>
            <a:t>Diarrhea/vomiting     Leg cramps</a:t>
          </a:r>
        </a:p>
        <a:p>
          <a:pPr>
            <a:lnSpc>
              <a:spcPct val="100000"/>
            </a:lnSpc>
          </a:pPr>
          <a:r>
            <a:rPr lang="en-US" sz="1400" dirty="0"/>
            <a:t>Dehydration               Restlessness/irritability</a:t>
          </a:r>
        </a:p>
        <a:p>
          <a:pPr>
            <a:lnSpc>
              <a:spcPct val="100000"/>
            </a:lnSpc>
          </a:pPr>
          <a:endParaRPr lang="en-US" sz="1400" dirty="0"/>
        </a:p>
        <a:p>
          <a:pPr>
            <a:lnSpc>
              <a:spcPct val="100000"/>
            </a:lnSpc>
          </a:pPr>
          <a:endParaRPr lang="en-US" sz="1800" dirty="0"/>
        </a:p>
      </dgm:t>
    </dgm:pt>
    <dgm:pt modelId="{F681E4FE-3F9F-44B1-814B-7C22282FB417}" type="parTrans" cxnId="{1B44544F-A9F6-4D22-92ED-5DA46F9D0DDA}">
      <dgm:prSet/>
      <dgm:spPr/>
      <dgm:t>
        <a:bodyPr/>
        <a:lstStyle/>
        <a:p>
          <a:endParaRPr lang="en-US"/>
        </a:p>
      </dgm:t>
    </dgm:pt>
    <dgm:pt modelId="{0AC3311D-E178-4162-AA9F-8EC61AE15F4F}" type="sibTrans" cxnId="{1B44544F-A9F6-4D22-92ED-5DA46F9D0DDA}">
      <dgm:prSet/>
      <dgm:spPr/>
      <dgm:t>
        <a:bodyPr/>
        <a:lstStyle/>
        <a:p>
          <a:endParaRPr lang="en-US"/>
        </a:p>
      </dgm:t>
    </dgm:pt>
    <dgm:pt modelId="{B8F75488-B9A2-4FD5-BCB5-75BBC5FC8E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Treatment includes oral rehydration and antibiotics for severely ill patients </a:t>
          </a:r>
          <a:r>
            <a:rPr lang="en-US" sz="1400" dirty="0"/>
            <a:t>(CDC, 2025)</a:t>
          </a:r>
          <a:endParaRPr lang="en-US" sz="2300" dirty="0"/>
        </a:p>
      </dgm:t>
    </dgm:pt>
    <dgm:pt modelId="{A828ACDC-2E0C-4685-A819-D3B2741845E8}" type="parTrans" cxnId="{332A00F5-0B73-4794-8AB2-4C114C77600C}">
      <dgm:prSet/>
      <dgm:spPr/>
      <dgm:t>
        <a:bodyPr/>
        <a:lstStyle/>
        <a:p>
          <a:endParaRPr lang="en-US"/>
        </a:p>
      </dgm:t>
    </dgm:pt>
    <dgm:pt modelId="{67F57927-32C5-4EA1-9D48-F6DF1BE53D84}" type="sibTrans" cxnId="{332A00F5-0B73-4794-8AB2-4C114C77600C}">
      <dgm:prSet/>
      <dgm:spPr/>
      <dgm:t>
        <a:bodyPr/>
        <a:lstStyle/>
        <a:p>
          <a:endParaRPr lang="en-US"/>
        </a:p>
      </dgm:t>
    </dgm:pt>
    <dgm:pt modelId="{CF7A1978-6AC1-4E80-9456-693ED32A2E29}" type="pres">
      <dgm:prSet presAssocID="{EC374DB1-6853-418C-9CFD-6320C973CB99}" presName="root" presStyleCnt="0">
        <dgm:presLayoutVars>
          <dgm:dir/>
          <dgm:resizeHandles val="exact"/>
        </dgm:presLayoutVars>
      </dgm:prSet>
      <dgm:spPr/>
    </dgm:pt>
    <dgm:pt modelId="{979DC850-68C1-4CA9-AFFE-686A28D34D0E}" type="pres">
      <dgm:prSet presAssocID="{46E732D9-6150-42EE-90EF-DA7D0A7C922E}" presName="compNode" presStyleCnt="0"/>
      <dgm:spPr/>
    </dgm:pt>
    <dgm:pt modelId="{99C79CCA-03FF-47A6-8F63-97D2CC93268B}" type="pres">
      <dgm:prSet presAssocID="{46E732D9-6150-42EE-90EF-DA7D0A7C922E}" presName="bgRect" presStyleLbl="bgShp" presStyleIdx="0" presStyleCnt="3"/>
      <dgm:spPr/>
    </dgm:pt>
    <dgm:pt modelId="{6607C660-6D9A-455A-8BB7-522046A093E9}" type="pres">
      <dgm:prSet presAssocID="{46E732D9-6150-42EE-90EF-DA7D0A7C922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rm with solid fill"/>
        </a:ext>
      </dgm:extLst>
    </dgm:pt>
    <dgm:pt modelId="{DC232BDE-72AE-4AF2-8BAE-10521F971F3F}" type="pres">
      <dgm:prSet presAssocID="{46E732D9-6150-42EE-90EF-DA7D0A7C922E}" presName="spaceRect" presStyleCnt="0"/>
      <dgm:spPr/>
    </dgm:pt>
    <dgm:pt modelId="{B4634988-1934-4438-8D19-78911B033408}" type="pres">
      <dgm:prSet presAssocID="{46E732D9-6150-42EE-90EF-DA7D0A7C922E}" presName="parTx" presStyleLbl="revTx" presStyleIdx="0" presStyleCnt="3" custLinFactNeighborX="-934" custLinFactNeighborY="-12824">
        <dgm:presLayoutVars>
          <dgm:chMax val="0"/>
          <dgm:chPref val="0"/>
        </dgm:presLayoutVars>
      </dgm:prSet>
      <dgm:spPr/>
    </dgm:pt>
    <dgm:pt modelId="{322FA65A-9548-465E-8D7F-54F9880F8A67}" type="pres">
      <dgm:prSet presAssocID="{434DD179-1D16-43AE-9C51-EBF4F7D30FF1}" presName="sibTrans" presStyleCnt="0"/>
      <dgm:spPr/>
    </dgm:pt>
    <dgm:pt modelId="{C88E6D3E-FF85-409E-B27C-3AEAD44C57EA}" type="pres">
      <dgm:prSet presAssocID="{C8727BF2-3478-4CC0-B187-BEBD39B5C7EF}" presName="compNode" presStyleCnt="0"/>
      <dgm:spPr/>
    </dgm:pt>
    <dgm:pt modelId="{2605E8EB-0214-4424-B8FE-CB470486EBC9}" type="pres">
      <dgm:prSet presAssocID="{C8727BF2-3478-4CC0-B187-BEBD39B5C7EF}" presName="bgRect" presStyleLbl="bgShp" presStyleIdx="1" presStyleCnt="3" custScaleY="138221" custLinFactNeighborX="-1484"/>
      <dgm:spPr/>
    </dgm:pt>
    <dgm:pt modelId="{EE4839AC-4694-4B51-8A89-A42ECAC57A98}" type="pres">
      <dgm:prSet presAssocID="{C8727BF2-3478-4CC0-B187-BEBD39B5C7E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 with solid fill"/>
        </a:ext>
      </dgm:extLst>
    </dgm:pt>
    <dgm:pt modelId="{97FF9629-EAF3-43E0-9DC9-DCD0A902209F}" type="pres">
      <dgm:prSet presAssocID="{C8727BF2-3478-4CC0-B187-BEBD39B5C7EF}" presName="spaceRect" presStyleCnt="0"/>
      <dgm:spPr/>
    </dgm:pt>
    <dgm:pt modelId="{0067B392-42ED-4191-81F1-8772A8A0AF32}" type="pres">
      <dgm:prSet presAssocID="{C8727BF2-3478-4CC0-B187-BEBD39B5C7EF}" presName="parTx" presStyleLbl="revTx" presStyleIdx="1" presStyleCnt="3">
        <dgm:presLayoutVars>
          <dgm:chMax val="0"/>
          <dgm:chPref val="0"/>
        </dgm:presLayoutVars>
      </dgm:prSet>
      <dgm:spPr/>
    </dgm:pt>
    <dgm:pt modelId="{39B9D45E-2034-411E-B18F-A06027C9BB37}" type="pres">
      <dgm:prSet presAssocID="{0AC3311D-E178-4162-AA9F-8EC61AE15F4F}" presName="sibTrans" presStyleCnt="0"/>
      <dgm:spPr/>
    </dgm:pt>
    <dgm:pt modelId="{F3F9BB01-DAFA-47BC-9525-53F0B92C1D9F}" type="pres">
      <dgm:prSet presAssocID="{B8F75488-B9A2-4FD5-BCB5-75BBC5FC8E0B}" presName="compNode" presStyleCnt="0"/>
      <dgm:spPr/>
    </dgm:pt>
    <dgm:pt modelId="{D33A1ECD-9C1D-46CE-9846-137CD5D453EF}" type="pres">
      <dgm:prSet presAssocID="{B8F75488-B9A2-4FD5-BCB5-75BBC5FC8E0B}" presName="bgRect" presStyleLbl="bgShp" presStyleIdx="2" presStyleCnt="3"/>
      <dgm:spPr/>
    </dgm:pt>
    <dgm:pt modelId="{E788BE5D-5CCE-4384-91DC-373D9966F6D3}" type="pres">
      <dgm:prSet presAssocID="{B8F75488-B9A2-4FD5-BCB5-75BBC5FC8E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27C626AB-8416-467A-B9BA-B7F58F7C247B}" type="pres">
      <dgm:prSet presAssocID="{B8F75488-B9A2-4FD5-BCB5-75BBC5FC8E0B}" presName="spaceRect" presStyleCnt="0"/>
      <dgm:spPr/>
    </dgm:pt>
    <dgm:pt modelId="{7EFB7018-0018-445E-9835-B7D1121450FF}" type="pres">
      <dgm:prSet presAssocID="{B8F75488-B9A2-4FD5-BCB5-75BBC5FC8E0B}" presName="parTx" presStyleLbl="revTx" presStyleIdx="2" presStyleCnt="3" custLinFactNeighborX="-934" custLinFactNeighborY="-9745">
        <dgm:presLayoutVars>
          <dgm:chMax val="0"/>
          <dgm:chPref val="0"/>
        </dgm:presLayoutVars>
      </dgm:prSet>
      <dgm:spPr/>
    </dgm:pt>
  </dgm:ptLst>
  <dgm:cxnLst>
    <dgm:cxn modelId="{C7479107-5AB8-4729-A8B9-2D9C1BC86BE9}" type="presOf" srcId="{C8727BF2-3478-4CC0-B187-BEBD39B5C7EF}" destId="{0067B392-42ED-4191-81F1-8772A8A0AF32}" srcOrd="0" destOrd="0" presId="urn:microsoft.com/office/officeart/2018/2/layout/IconVerticalSolidList"/>
    <dgm:cxn modelId="{5C4F5E17-4627-490A-80FE-8B0DB1F30A84}" type="presOf" srcId="{B8F75488-B9A2-4FD5-BCB5-75BBC5FC8E0B}" destId="{7EFB7018-0018-445E-9835-B7D1121450FF}" srcOrd="0" destOrd="0" presId="urn:microsoft.com/office/officeart/2018/2/layout/IconVerticalSolidList"/>
    <dgm:cxn modelId="{B9F90563-BD7A-4C8F-855D-5063EAF591E8}" srcId="{EC374DB1-6853-418C-9CFD-6320C973CB99}" destId="{46E732D9-6150-42EE-90EF-DA7D0A7C922E}" srcOrd="0" destOrd="0" parTransId="{7F198B79-0B34-4320-9136-6A300F6C3F95}" sibTransId="{434DD179-1D16-43AE-9C51-EBF4F7D30FF1}"/>
    <dgm:cxn modelId="{1B44544F-A9F6-4D22-92ED-5DA46F9D0DDA}" srcId="{EC374DB1-6853-418C-9CFD-6320C973CB99}" destId="{C8727BF2-3478-4CC0-B187-BEBD39B5C7EF}" srcOrd="1" destOrd="0" parTransId="{F681E4FE-3F9F-44B1-814B-7C22282FB417}" sibTransId="{0AC3311D-E178-4162-AA9F-8EC61AE15F4F}"/>
    <dgm:cxn modelId="{4BE5FE92-D655-4B6C-8B63-18079A149FC1}" type="presOf" srcId="{EC374DB1-6853-418C-9CFD-6320C973CB99}" destId="{CF7A1978-6AC1-4E80-9456-693ED32A2E29}" srcOrd="0" destOrd="0" presId="urn:microsoft.com/office/officeart/2018/2/layout/IconVerticalSolidList"/>
    <dgm:cxn modelId="{CAF1B2C8-AA30-49DB-9E80-2259B8A26872}" type="presOf" srcId="{46E732D9-6150-42EE-90EF-DA7D0A7C922E}" destId="{B4634988-1934-4438-8D19-78911B033408}" srcOrd="0" destOrd="0" presId="urn:microsoft.com/office/officeart/2018/2/layout/IconVerticalSolidList"/>
    <dgm:cxn modelId="{332A00F5-0B73-4794-8AB2-4C114C77600C}" srcId="{EC374DB1-6853-418C-9CFD-6320C973CB99}" destId="{B8F75488-B9A2-4FD5-BCB5-75BBC5FC8E0B}" srcOrd="2" destOrd="0" parTransId="{A828ACDC-2E0C-4685-A819-D3B2741845E8}" sibTransId="{67F57927-32C5-4EA1-9D48-F6DF1BE53D84}"/>
    <dgm:cxn modelId="{086736EF-D540-4E89-886D-C6F5F667F9F1}" type="presParOf" srcId="{CF7A1978-6AC1-4E80-9456-693ED32A2E29}" destId="{979DC850-68C1-4CA9-AFFE-686A28D34D0E}" srcOrd="0" destOrd="0" presId="urn:microsoft.com/office/officeart/2018/2/layout/IconVerticalSolidList"/>
    <dgm:cxn modelId="{1208477E-A5CA-4EB6-A4DB-C4F3DE72F15C}" type="presParOf" srcId="{979DC850-68C1-4CA9-AFFE-686A28D34D0E}" destId="{99C79CCA-03FF-47A6-8F63-97D2CC93268B}" srcOrd="0" destOrd="0" presId="urn:microsoft.com/office/officeart/2018/2/layout/IconVerticalSolidList"/>
    <dgm:cxn modelId="{F1666BC1-ADC0-4595-961E-0FB2AEC4685A}" type="presParOf" srcId="{979DC850-68C1-4CA9-AFFE-686A28D34D0E}" destId="{6607C660-6D9A-455A-8BB7-522046A093E9}" srcOrd="1" destOrd="0" presId="urn:microsoft.com/office/officeart/2018/2/layout/IconVerticalSolidList"/>
    <dgm:cxn modelId="{C956B327-1966-4FBB-9BBB-EF2B64278C7D}" type="presParOf" srcId="{979DC850-68C1-4CA9-AFFE-686A28D34D0E}" destId="{DC232BDE-72AE-4AF2-8BAE-10521F971F3F}" srcOrd="2" destOrd="0" presId="urn:microsoft.com/office/officeart/2018/2/layout/IconVerticalSolidList"/>
    <dgm:cxn modelId="{2D454045-F3CC-43DF-80D4-96CA01632D2C}" type="presParOf" srcId="{979DC850-68C1-4CA9-AFFE-686A28D34D0E}" destId="{B4634988-1934-4438-8D19-78911B033408}" srcOrd="3" destOrd="0" presId="urn:microsoft.com/office/officeart/2018/2/layout/IconVerticalSolidList"/>
    <dgm:cxn modelId="{934C411D-4818-416D-A538-B4955E10AA8D}" type="presParOf" srcId="{CF7A1978-6AC1-4E80-9456-693ED32A2E29}" destId="{322FA65A-9548-465E-8D7F-54F9880F8A67}" srcOrd="1" destOrd="0" presId="urn:microsoft.com/office/officeart/2018/2/layout/IconVerticalSolidList"/>
    <dgm:cxn modelId="{C5A7BE76-7D48-451B-9915-4095FC65AE3D}" type="presParOf" srcId="{CF7A1978-6AC1-4E80-9456-693ED32A2E29}" destId="{C88E6D3E-FF85-409E-B27C-3AEAD44C57EA}" srcOrd="2" destOrd="0" presId="urn:microsoft.com/office/officeart/2018/2/layout/IconVerticalSolidList"/>
    <dgm:cxn modelId="{7A3728B6-63D4-423B-BFFA-4BB1EAC09B4C}" type="presParOf" srcId="{C88E6D3E-FF85-409E-B27C-3AEAD44C57EA}" destId="{2605E8EB-0214-4424-B8FE-CB470486EBC9}" srcOrd="0" destOrd="0" presId="urn:microsoft.com/office/officeart/2018/2/layout/IconVerticalSolidList"/>
    <dgm:cxn modelId="{10483D7C-F854-4EE8-B930-51E6FA3AAAC9}" type="presParOf" srcId="{C88E6D3E-FF85-409E-B27C-3AEAD44C57EA}" destId="{EE4839AC-4694-4B51-8A89-A42ECAC57A98}" srcOrd="1" destOrd="0" presId="urn:microsoft.com/office/officeart/2018/2/layout/IconVerticalSolidList"/>
    <dgm:cxn modelId="{F9F6CB8F-3123-4A6F-9C5F-34F589B12A35}" type="presParOf" srcId="{C88E6D3E-FF85-409E-B27C-3AEAD44C57EA}" destId="{97FF9629-EAF3-43E0-9DC9-DCD0A902209F}" srcOrd="2" destOrd="0" presId="urn:microsoft.com/office/officeart/2018/2/layout/IconVerticalSolidList"/>
    <dgm:cxn modelId="{5A7540CB-0531-43F5-A2B5-CFA5FD5A087E}" type="presParOf" srcId="{C88E6D3E-FF85-409E-B27C-3AEAD44C57EA}" destId="{0067B392-42ED-4191-81F1-8772A8A0AF32}" srcOrd="3" destOrd="0" presId="urn:microsoft.com/office/officeart/2018/2/layout/IconVerticalSolidList"/>
    <dgm:cxn modelId="{14133D75-45C0-4EF4-B5DB-7147A95D0092}" type="presParOf" srcId="{CF7A1978-6AC1-4E80-9456-693ED32A2E29}" destId="{39B9D45E-2034-411E-B18F-A06027C9BB37}" srcOrd="3" destOrd="0" presId="urn:microsoft.com/office/officeart/2018/2/layout/IconVerticalSolidList"/>
    <dgm:cxn modelId="{E3220461-7E43-4F40-B6EB-81204F082143}" type="presParOf" srcId="{CF7A1978-6AC1-4E80-9456-693ED32A2E29}" destId="{F3F9BB01-DAFA-47BC-9525-53F0B92C1D9F}" srcOrd="4" destOrd="0" presId="urn:microsoft.com/office/officeart/2018/2/layout/IconVerticalSolidList"/>
    <dgm:cxn modelId="{CE79BFC0-C09F-4AC8-98B3-0431C99C3B93}" type="presParOf" srcId="{F3F9BB01-DAFA-47BC-9525-53F0B92C1D9F}" destId="{D33A1ECD-9C1D-46CE-9846-137CD5D453EF}" srcOrd="0" destOrd="0" presId="urn:microsoft.com/office/officeart/2018/2/layout/IconVerticalSolidList"/>
    <dgm:cxn modelId="{2A002EF4-342C-45EC-9915-8002FA61CCE0}" type="presParOf" srcId="{F3F9BB01-DAFA-47BC-9525-53F0B92C1D9F}" destId="{E788BE5D-5CCE-4384-91DC-373D9966F6D3}" srcOrd="1" destOrd="0" presId="urn:microsoft.com/office/officeart/2018/2/layout/IconVerticalSolidList"/>
    <dgm:cxn modelId="{3751BB0B-C110-4F3B-A560-BE855D029CAD}" type="presParOf" srcId="{F3F9BB01-DAFA-47BC-9525-53F0B92C1D9F}" destId="{27C626AB-8416-467A-B9BA-B7F58F7C247B}" srcOrd="2" destOrd="0" presId="urn:microsoft.com/office/officeart/2018/2/layout/IconVerticalSolidList"/>
    <dgm:cxn modelId="{19584DCA-4ABE-4ACF-853A-83F89BA683D6}" type="presParOf" srcId="{F3F9BB01-DAFA-47BC-9525-53F0B92C1D9F}" destId="{7EFB7018-0018-445E-9835-B7D1121450F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DD7F16-3820-4E32-874F-A2D74BBB62EA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FDC5F3-D079-4E77-8A5A-2DFFA4321846}">
      <dgm:prSet custT="1"/>
      <dgm:spPr/>
      <dgm:t>
        <a:bodyPr/>
        <a:lstStyle/>
        <a:p>
          <a:r>
            <a:rPr lang="en-US" sz="1600" b="1" baseline="0" dirty="0"/>
            <a:t>Cholera was heavily present in the United States in the 1800s </a:t>
          </a:r>
          <a:r>
            <a:rPr lang="en-US" sz="1400" b="0" baseline="0" dirty="0"/>
            <a:t>(CDC, 2025)</a:t>
          </a:r>
          <a:endParaRPr lang="en-US" sz="1500" dirty="0"/>
        </a:p>
      </dgm:t>
    </dgm:pt>
    <dgm:pt modelId="{FF08A7A7-8E47-4A7B-A82B-1FC78D95C90A}" type="parTrans" cxnId="{3BB6A239-3A22-4B54-B363-11C21C82D0EB}">
      <dgm:prSet/>
      <dgm:spPr/>
      <dgm:t>
        <a:bodyPr/>
        <a:lstStyle/>
        <a:p>
          <a:endParaRPr lang="en-US"/>
        </a:p>
      </dgm:t>
    </dgm:pt>
    <dgm:pt modelId="{4F6EDE78-7F92-4265-8C00-CC118B58FEE2}" type="sibTrans" cxnId="{3BB6A239-3A22-4B54-B363-11C21C82D0EB}">
      <dgm:prSet/>
      <dgm:spPr/>
      <dgm:t>
        <a:bodyPr/>
        <a:lstStyle/>
        <a:p>
          <a:endParaRPr lang="en-US"/>
        </a:p>
      </dgm:t>
    </dgm:pt>
    <dgm:pt modelId="{069DC55A-4250-4B79-BB6E-3470F9775DF5}">
      <dgm:prSet custT="1"/>
      <dgm:spPr/>
      <dgm:t>
        <a:bodyPr/>
        <a:lstStyle/>
        <a:p>
          <a:r>
            <a:rPr lang="en-US" sz="1600" b="1" baseline="0" dirty="0"/>
            <a:t>Cholera isn’t as common now in the U.S., with less than 20 cases per year, due to modern water treatment systems</a:t>
          </a:r>
          <a:r>
            <a:rPr lang="en-US" sz="1400" b="0" baseline="0" dirty="0"/>
            <a:t>(CDC, 2025)</a:t>
          </a:r>
          <a:endParaRPr lang="en-US" sz="1500" dirty="0"/>
        </a:p>
      </dgm:t>
    </dgm:pt>
    <dgm:pt modelId="{62D198D9-32F7-4F19-BB6B-4CBDD86ACC02}" type="parTrans" cxnId="{E5E3B1B0-D938-4583-9D18-2C52C9DD1CA2}">
      <dgm:prSet/>
      <dgm:spPr/>
      <dgm:t>
        <a:bodyPr/>
        <a:lstStyle/>
        <a:p>
          <a:endParaRPr lang="en-US"/>
        </a:p>
      </dgm:t>
    </dgm:pt>
    <dgm:pt modelId="{B106BBBC-4272-4830-AFFF-5C043AFA951B}" type="sibTrans" cxnId="{E5E3B1B0-D938-4583-9D18-2C52C9DD1CA2}">
      <dgm:prSet/>
      <dgm:spPr/>
      <dgm:t>
        <a:bodyPr/>
        <a:lstStyle/>
        <a:p>
          <a:endParaRPr lang="en-US"/>
        </a:p>
      </dgm:t>
    </dgm:pt>
    <dgm:pt modelId="{85E9C3FA-9DA1-4EDB-A8B6-9C4E670DCAF8}">
      <dgm:prSet custT="1"/>
      <dgm:spPr/>
      <dgm:t>
        <a:bodyPr/>
        <a:lstStyle/>
        <a:p>
          <a:r>
            <a:rPr lang="en-US" sz="1600" b="1" baseline="0" dirty="0"/>
            <a:t>It is usually brought in by people traveling abroad from places where cholera is present </a:t>
          </a:r>
          <a:r>
            <a:rPr lang="en-US" sz="1400" b="0" baseline="0" dirty="0"/>
            <a:t>(CDC, 2025)</a:t>
          </a:r>
          <a:endParaRPr lang="en-US" sz="1600" dirty="0"/>
        </a:p>
      </dgm:t>
    </dgm:pt>
    <dgm:pt modelId="{B411299E-B801-49ED-8AA0-3C90B55348BC}" type="parTrans" cxnId="{EFDDB1B8-84BA-45FE-A6AC-7F1F5FD0345C}">
      <dgm:prSet/>
      <dgm:spPr/>
      <dgm:t>
        <a:bodyPr/>
        <a:lstStyle/>
        <a:p>
          <a:endParaRPr lang="en-US"/>
        </a:p>
      </dgm:t>
    </dgm:pt>
    <dgm:pt modelId="{C67D9F0A-4D10-45F5-AEB7-E6F02C171793}" type="sibTrans" cxnId="{EFDDB1B8-84BA-45FE-A6AC-7F1F5FD0345C}">
      <dgm:prSet/>
      <dgm:spPr/>
      <dgm:t>
        <a:bodyPr/>
        <a:lstStyle/>
        <a:p>
          <a:endParaRPr lang="en-US"/>
        </a:p>
      </dgm:t>
    </dgm:pt>
    <dgm:pt modelId="{7A26C432-FA46-4985-812D-6A1CFF0ADC4C}" type="pres">
      <dgm:prSet presAssocID="{54DD7F16-3820-4E32-874F-A2D74BBB62E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DD0E7B3-0AF0-4847-8547-F89827DB6288}" type="pres">
      <dgm:prSet presAssocID="{12FDC5F3-D079-4E77-8A5A-2DFFA4321846}" presName="hierRoot1" presStyleCnt="0"/>
      <dgm:spPr/>
    </dgm:pt>
    <dgm:pt modelId="{4842D3F9-E5C8-40C7-B606-669E1F3B89F7}" type="pres">
      <dgm:prSet presAssocID="{12FDC5F3-D079-4E77-8A5A-2DFFA4321846}" presName="composite" presStyleCnt="0"/>
      <dgm:spPr/>
    </dgm:pt>
    <dgm:pt modelId="{6632277A-B884-42E3-AF4D-677E3222DCF8}" type="pres">
      <dgm:prSet presAssocID="{12FDC5F3-D079-4E77-8A5A-2DFFA4321846}" presName="background" presStyleLbl="node0" presStyleIdx="0" presStyleCnt="3"/>
      <dgm:spPr>
        <a:solidFill>
          <a:schemeClr val="tx2"/>
        </a:solidFill>
      </dgm:spPr>
    </dgm:pt>
    <dgm:pt modelId="{03AF65F1-1771-4A1B-BF92-95B649CCDD63}" type="pres">
      <dgm:prSet presAssocID="{12FDC5F3-D079-4E77-8A5A-2DFFA4321846}" presName="text" presStyleLbl="fgAcc0" presStyleIdx="0" presStyleCnt="3">
        <dgm:presLayoutVars>
          <dgm:chPref val="3"/>
        </dgm:presLayoutVars>
      </dgm:prSet>
      <dgm:spPr/>
    </dgm:pt>
    <dgm:pt modelId="{F7C24155-4E31-4C8D-8EAE-C9F80CE3F920}" type="pres">
      <dgm:prSet presAssocID="{12FDC5F3-D079-4E77-8A5A-2DFFA4321846}" presName="hierChild2" presStyleCnt="0"/>
      <dgm:spPr/>
    </dgm:pt>
    <dgm:pt modelId="{7640ED95-2AD7-4294-B89B-583A32FE088D}" type="pres">
      <dgm:prSet presAssocID="{069DC55A-4250-4B79-BB6E-3470F9775DF5}" presName="hierRoot1" presStyleCnt="0"/>
      <dgm:spPr/>
    </dgm:pt>
    <dgm:pt modelId="{06192A04-4494-45C0-BD46-8998D8CE0DDA}" type="pres">
      <dgm:prSet presAssocID="{069DC55A-4250-4B79-BB6E-3470F9775DF5}" presName="composite" presStyleCnt="0"/>
      <dgm:spPr/>
    </dgm:pt>
    <dgm:pt modelId="{E329D7AE-D56C-4985-8D63-138DB79432BF}" type="pres">
      <dgm:prSet presAssocID="{069DC55A-4250-4B79-BB6E-3470F9775DF5}" presName="background" presStyleLbl="node0" presStyleIdx="1" presStyleCnt="3"/>
      <dgm:spPr/>
    </dgm:pt>
    <dgm:pt modelId="{2C53DBC8-2453-4D72-A1C1-8BE111A904C1}" type="pres">
      <dgm:prSet presAssocID="{069DC55A-4250-4B79-BB6E-3470F9775DF5}" presName="text" presStyleLbl="fgAcc0" presStyleIdx="1" presStyleCnt="3">
        <dgm:presLayoutVars>
          <dgm:chPref val="3"/>
        </dgm:presLayoutVars>
      </dgm:prSet>
      <dgm:spPr/>
    </dgm:pt>
    <dgm:pt modelId="{20812424-DBFB-4082-A2F1-6019CC554801}" type="pres">
      <dgm:prSet presAssocID="{069DC55A-4250-4B79-BB6E-3470F9775DF5}" presName="hierChild2" presStyleCnt="0"/>
      <dgm:spPr/>
    </dgm:pt>
    <dgm:pt modelId="{D1C8C67C-EFDD-459B-8969-4509B1CD5C4F}" type="pres">
      <dgm:prSet presAssocID="{85E9C3FA-9DA1-4EDB-A8B6-9C4E670DCAF8}" presName="hierRoot1" presStyleCnt="0"/>
      <dgm:spPr/>
    </dgm:pt>
    <dgm:pt modelId="{84ACDE57-6392-4753-AAD9-0AF128358B0B}" type="pres">
      <dgm:prSet presAssocID="{85E9C3FA-9DA1-4EDB-A8B6-9C4E670DCAF8}" presName="composite" presStyleCnt="0"/>
      <dgm:spPr/>
    </dgm:pt>
    <dgm:pt modelId="{A93BBE3D-6CE5-425C-816A-FFC7B29FE66E}" type="pres">
      <dgm:prSet presAssocID="{85E9C3FA-9DA1-4EDB-A8B6-9C4E670DCAF8}" presName="background" presStyleLbl="node0" presStyleIdx="2" presStyleCnt="3"/>
      <dgm:spPr>
        <a:solidFill>
          <a:schemeClr val="accent6"/>
        </a:solidFill>
      </dgm:spPr>
    </dgm:pt>
    <dgm:pt modelId="{5D0BC0DB-8C9D-4F37-AB47-D240E2272765}" type="pres">
      <dgm:prSet presAssocID="{85E9C3FA-9DA1-4EDB-A8B6-9C4E670DCAF8}" presName="text" presStyleLbl="fgAcc0" presStyleIdx="2" presStyleCnt="3">
        <dgm:presLayoutVars>
          <dgm:chPref val="3"/>
        </dgm:presLayoutVars>
      </dgm:prSet>
      <dgm:spPr/>
    </dgm:pt>
    <dgm:pt modelId="{0E036896-9E6E-43CB-A263-198019A94780}" type="pres">
      <dgm:prSet presAssocID="{85E9C3FA-9DA1-4EDB-A8B6-9C4E670DCAF8}" presName="hierChild2" presStyleCnt="0"/>
      <dgm:spPr/>
    </dgm:pt>
  </dgm:ptLst>
  <dgm:cxnLst>
    <dgm:cxn modelId="{3BB6A239-3A22-4B54-B363-11C21C82D0EB}" srcId="{54DD7F16-3820-4E32-874F-A2D74BBB62EA}" destId="{12FDC5F3-D079-4E77-8A5A-2DFFA4321846}" srcOrd="0" destOrd="0" parTransId="{FF08A7A7-8E47-4A7B-A82B-1FC78D95C90A}" sibTransId="{4F6EDE78-7F92-4265-8C00-CC118B58FEE2}"/>
    <dgm:cxn modelId="{4C87A05C-E94C-434B-B901-EA2AEFF0F383}" type="presOf" srcId="{12FDC5F3-D079-4E77-8A5A-2DFFA4321846}" destId="{03AF65F1-1771-4A1B-BF92-95B649CCDD63}" srcOrd="0" destOrd="0" presId="urn:microsoft.com/office/officeart/2005/8/layout/hierarchy1"/>
    <dgm:cxn modelId="{E5E3B1B0-D938-4583-9D18-2C52C9DD1CA2}" srcId="{54DD7F16-3820-4E32-874F-A2D74BBB62EA}" destId="{069DC55A-4250-4B79-BB6E-3470F9775DF5}" srcOrd="1" destOrd="0" parTransId="{62D198D9-32F7-4F19-BB6B-4CBDD86ACC02}" sibTransId="{B106BBBC-4272-4830-AFFF-5C043AFA951B}"/>
    <dgm:cxn modelId="{EFDDB1B8-84BA-45FE-A6AC-7F1F5FD0345C}" srcId="{54DD7F16-3820-4E32-874F-A2D74BBB62EA}" destId="{85E9C3FA-9DA1-4EDB-A8B6-9C4E670DCAF8}" srcOrd="2" destOrd="0" parTransId="{B411299E-B801-49ED-8AA0-3C90B55348BC}" sibTransId="{C67D9F0A-4D10-45F5-AEB7-E6F02C171793}"/>
    <dgm:cxn modelId="{73A56DCF-1D26-4407-8C22-570821CC377C}" type="presOf" srcId="{54DD7F16-3820-4E32-874F-A2D74BBB62EA}" destId="{7A26C432-FA46-4985-812D-6A1CFF0ADC4C}" srcOrd="0" destOrd="0" presId="urn:microsoft.com/office/officeart/2005/8/layout/hierarchy1"/>
    <dgm:cxn modelId="{23C743D2-0EC1-487B-876C-D8E3D3E57A45}" type="presOf" srcId="{85E9C3FA-9DA1-4EDB-A8B6-9C4E670DCAF8}" destId="{5D0BC0DB-8C9D-4F37-AB47-D240E2272765}" srcOrd="0" destOrd="0" presId="urn:microsoft.com/office/officeart/2005/8/layout/hierarchy1"/>
    <dgm:cxn modelId="{29902EF5-AA71-4D09-88B1-53831850C7BF}" type="presOf" srcId="{069DC55A-4250-4B79-BB6E-3470F9775DF5}" destId="{2C53DBC8-2453-4D72-A1C1-8BE111A904C1}" srcOrd="0" destOrd="0" presId="urn:microsoft.com/office/officeart/2005/8/layout/hierarchy1"/>
    <dgm:cxn modelId="{2B306C41-6E49-4305-824E-6E1AC93AD1CD}" type="presParOf" srcId="{7A26C432-FA46-4985-812D-6A1CFF0ADC4C}" destId="{6DD0E7B3-0AF0-4847-8547-F89827DB6288}" srcOrd="0" destOrd="0" presId="urn:microsoft.com/office/officeart/2005/8/layout/hierarchy1"/>
    <dgm:cxn modelId="{4B6937F5-E27A-4908-AFCE-197D2BCBC4FB}" type="presParOf" srcId="{6DD0E7B3-0AF0-4847-8547-F89827DB6288}" destId="{4842D3F9-E5C8-40C7-B606-669E1F3B89F7}" srcOrd="0" destOrd="0" presId="urn:microsoft.com/office/officeart/2005/8/layout/hierarchy1"/>
    <dgm:cxn modelId="{A1F8A3B7-ED79-4C4A-8245-1AD5F794B619}" type="presParOf" srcId="{4842D3F9-E5C8-40C7-B606-669E1F3B89F7}" destId="{6632277A-B884-42E3-AF4D-677E3222DCF8}" srcOrd="0" destOrd="0" presId="urn:microsoft.com/office/officeart/2005/8/layout/hierarchy1"/>
    <dgm:cxn modelId="{DA2973BA-C701-4BB6-AD90-097C3C4B89A2}" type="presParOf" srcId="{4842D3F9-E5C8-40C7-B606-669E1F3B89F7}" destId="{03AF65F1-1771-4A1B-BF92-95B649CCDD63}" srcOrd="1" destOrd="0" presId="urn:microsoft.com/office/officeart/2005/8/layout/hierarchy1"/>
    <dgm:cxn modelId="{402249FC-64BF-4F24-8E03-D2F4BBA11866}" type="presParOf" srcId="{6DD0E7B3-0AF0-4847-8547-F89827DB6288}" destId="{F7C24155-4E31-4C8D-8EAE-C9F80CE3F920}" srcOrd="1" destOrd="0" presId="urn:microsoft.com/office/officeart/2005/8/layout/hierarchy1"/>
    <dgm:cxn modelId="{FC733115-44F3-4A3C-8C95-BEF3358AFA3C}" type="presParOf" srcId="{7A26C432-FA46-4985-812D-6A1CFF0ADC4C}" destId="{7640ED95-2AD7-4294-B89B-583A32FE088D}" srcOrd="1" destOrd="0" presId="urn:microsoft.com/office/officeart/2005/8/layout/hierarchy1"/>
    <dgm:cxn modelId="{287520A7-1E50-40DF-86B1-E7703B7506DB}" type="presParOf" srcId="{7640ED95-2AD7-4294-B89B-583A32FE088D}" destId="{06192A04-4494-45C0-BD46-8998D8CE0DDA}" srcOrd="0" destOrd="0" presId="urn:microsoft.com/office/officeart/2005/8/layout/hierarchy1"/>
    <dgm:cxn modelId="{52E2DC9C-580A-4EDD-8C3E-89695741EB46}" type="presParOf" srcId="{06192A04-4494-45C0-BD46-8998D8CE0DDA}" destId="{E329D7AE-D56C-4985-8D63-138DB79432BF}" srcOrd="0" destOrd="0" presId="urn:microsoft.com/office/officeart/2005/8/layout/hierarchy1"/>
    <dgm:cxn modelId="{2BF59381-60ED-4BD0-B7EB-39C86665C5CF}" type="presParOf" srcId="{06192A04-4494-45C0-BD46-8998D8CE0DDA}" destId="{2C53DBC8-2453-4D72-A1C1-8BE111A904C1}" srcOrd="1" destOrd="0" presId="urn:microsoft.com/office/officeart/2005/8/layout/hierarchy1"/>
    <dgm:cxn modelId="{F39FAFE7-BDCE-47AD-AB89-9FC96D3A780A}" type="presParOf" srcId="{7640ED95-2AD7-4294-B89B-583A32FE088D}" destId="{20812424-DBFB-4082-A2F1-6019CC554801}" srcOrd="1" destOrd="0" presId="urn:microsoft.com/office/officeart/2005/8/layout/hierarchy1"/>
    <dgm:cxn modelId="{71808356-2C58-4FD9-AF55-72262069353E}" type="presParOf" srcId="{7A26C432-FA46-4985-812D-6A1CFF0ADC4C}" destId="{D1C8C67C-EFDD-459B-8969-4509B1CD5C4F}" srcOrd="2" destOrd="0" presId="urn:microsoft.com/office/officeart/2005/8/layout/hierarchy1"/>
    <dgm:cxn modelId="{86A54471-575B-4E59-809B-8053EDB04E6A}" type="presParOf" srcId="{D1C8C67C-EFDD-459B-8969-4509B1CD5C4F}" destId="{84ACDE57-6392-4753-AAD9-0AF128358B0B}" srcOrd="0" destOrd="0" presId="urn:microsoft.com/office/officeart/2005/8/layout/hierarchy1"/>
    <dgm:cxn modelId="{66421BAD-E818-4D85-BC9F-354C1F569393}" type="presParOf" srcId="{84ACDE57-6392-4753-AAD9-0AF128358B0B}" destId="{A93BBE3D-6CE5-425C-816A-FFC7B29FE66E}" srcOrd="0" destOrd="0" presId="urn:microsoft.com/office/officeart/2005/8/layout/hierarchy1"/>
    <dgm:cxn modelId="{557CCE0F-E0A7-422F-B224-EFE46A77D3BE}" type="presParOf" srcId="{84ACDE57-6392-4753-AAD9-0AF128358B0B}" destId="{5D0BC0DB-8C9D-4F37-AB47-D240E2272765}" srcOrd="1" destOrd="0" presId="urn:microsoft.com/office/officeart/2005/8/layout/hierarchy1"/>
    <dgm:cxn modelId="{FF3F1430-D211-4988-9C21-8C0B0C98FA5C}" type="presParOf" srcId="{D1C8C67C-EFDD-459B-8969-4509B1CD5C4F}" destId="{0E036896-9E6E-43CB-A263-198019A947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2C89B7-C93D-44DD-B9DC-C44D4263BE28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C87608A-10A2-4168-AE75-1698E72233FB}">
      <dgm:prSet custT="1"/>
      <dgm:spPr/>
      <dgm:t>
        <a:bodyPr/>
        <a:lstStyle/>
        <a:p>
          <a:r>
            <a:rPr lang="en-US" sz="2000" dirty="0"/>
            <a:t>Centers for Disease Control and Prevention (CDC)</a:t>
          </a:r>
          <a:endParaRPr lang="en-US" sz="700" dirty="0"/>
        </a:p>
      </dgm:t>
    </dgm:pt>
    <dgm:pt modelId="{B609963F-4B9D-4AB7-8D44-AB6C79F62034}" type="parTrans" cxnId="{EB71F79C-391E-49FB-9EF2-D36622038466}">
      <dgm:prSet/>
      <dgm:spPr/>
      <dgm:t>
        <a:bodyPr/>
        <a:lstStyle/>
        <a:p>
          <a:endParaRPr lang="en-US"/>
        </a:p>
      </dgm:t>
    </dgm:pt>
    <dgm:pt modelId="{8CF21A0D-F02B-439F-B9DA-C325DBD86719}" type="sibTrans" cxnId="{EB71F79C-391E-49FB-9EF2-D36622038466}">
      <dgm:prSet/>
      <dgm:spPr/>
      <dgm:t>
        <a:bodyPr/>
        <a:lstStyle/>
        <a:p>
          <a:endParaRPr lang="en-US"/>
        </a:p>
      </dgm:t>
    </dgm:pt>
    <dgm:pt modelId="{5CC67D01-74BC-4BA2-8BAD-3396E568F3D5}">
      <dgm:prSet custT="1"/>
      <dgm:spPr/>
      <dgm:t>
        <a:bodyPr/>
        <a:lstStyle/>
        <a:p>
          <a:r>
            <a:rPr lang="en-US" sz="2000" dirty="0"/>
            <a:t>Provides expertise </a:t>
          </a:r>
          <a:r>
            <a:rPr lang="en-US" sz="2000"/>
            <a:t>to local governments </a:t>
          </a:r>
          <a:r>
            <a:rPr lang="en-US" sz="1400" dirty="0"/>
            <a:t>(CDC, 2025)</a:t>
          </a:r>
        </a:p>
      </dgm:t>
    </dgm:pt>
    <dgm:pt modelId="{A1D5B335-A072-4636-A0D5-A168B0AC6E15}" type="parTrans" cxnId="{489C7923-F802-46D4-B7FD-FB911FC6D3D5}">
      <dgm:prSet/>
      <dgm:spPr/>
      <dgm:t>
        <a:bodyPr/>
        <a:lstStyle/>
        <a:p>
          <a:endParaRPr lang="en-US"/>
        </a:p>
      </dgm:t>
    </dgm:pt>
    <dgm:pt modelId="{E8E4629C-F445-448C-A860-773B7661A525}" type="sibTrans" cxnId="{489C7923-F802-46D4-B7FD-FB911FC6D3D5}">
      <dgm:prSet/>
      <dgm:spPr/>
      <dgm:t>
        <a:bodyPr/>
        <a:lstStyle/>
        <a:p>
          <a:endParaRPr lang="en-US"/>
        </a:p>
      </dgm:t>
    </dgm:pt>
    <dgm:pt modelId="{C1826E42-EECC-4F2F-B617-1A2C90B683CB}">
      <dgm:prSet custT="1"/>
      <dgm:spPr/>
      <dgm:t>
        <a:bodyPr/>
        <a:lstStyle/>
        <a:p>
          <a:r>
            <a:rPr lang="en-US" sz="2000" dirty="0"/>
            <a:t>Trains labs to identify cholera </a:t>
          </a:r>
          <a:r>
            <a:rPr lang="en-US" sz="1400" dirty="0"/>
            <a:t>(CDC, 2025)</a:t>
          </a:r>
        </a:p>
      </dgm:t>
    </dgm:pt>
    <dgm:pt modelId="{8048725F-A651-4EB0-B1C8-C4FCEEEC462E}" type="parTrans" cxnId="{D7D2D779-48B4-454D-9676-7DEBF498047C}">
      <dgm:prSet/>
      <dgm:spPr/>
      <dgm:t>
        <a:bodyPr/>
        <a:lstStyle/>
        <a:p>
          <a:endParaRPr lang="en-US"/>
        </a:p>
      </dgm:t>
    </dgm:pt>
    <dgm:pt modelId="{BC1A5DB8-A34E-4F98-BDDF-DB2BA3BCFD83}" type="sibTrans" cxnId="{D7D2D779-48B4-454D-9676-7DEBF498047C}">
      <dgm:prSet/>
      <dgm:spPr/>
      <dgm:t>
        <a:bodyPr/>
        <a:lstStyle/>
        <a:p>
          <a:endParaRPr lang="en-US"/>
        </a:p>
      </dgm:t>
    </dgm:pt>
    <dgm:pt modelId="{7F582144-BF02-43AB-BB4A-2D1B480B25CB}">
      <dgm:prSet custT="1"/>
      <dgm:spPr/>
      <dgm:t>
        <a:bodyPr/>
        <a:lstStyle/>
        <a:p>
          <a:r>
            <a:rPr lang="en-US" sz="2000" dirty="0"/>
            <a:t>Educates communities on prevention </a:t>
          </a:r>
          <a:r>
            <a:rPr lang="en-US" sz="1400" dirty="0"/>
            <a:t>(CDC, 2025)</a:t>
          </a:r>
          <a:endParaRPr lang="en-US" sz="1200" dirty="0"/>
        </a:p>
      </dgm:t>
    </dgm:pt>
    <dgm:pt modelId="{1536EB9B-F4FC-4193-B0EF-30A832729369}" type="parTrans" cxnId="{F2474170-5284-423F-B746-2C8EFE136B1F}">
      <dgm:prSet/>
      <dgm:spPr/>
      <dgm:t>
        <a:bodyPr/>
        <a:lstStyle/>
        <a:p>
          <a:endParaRPr lang="en-US"/>
        </a:p>
      </dgm:t>
    </dgm:pt>
    <dgm:pt modelId="{6241F2D3-3CF2-46A9-93CC-C146A82B003B}" type="sibTrans" cxnId="{F2474170-5284-423F-B746-2C8EFE136B1F}">
      <dgm:prSet/>
      <dgm:spPr/>
      <dgm:t>
        <a:bodyPr/>
        <a:lstStyle/>
        <a:p>
          <a:endParaRPr lang="en-US"/>
        </a:p>
      </dgm:t>
    </dgm:pt>
    <dgm:pt modelId="{2AE749E5-A74D-461E-ABEC-575F90F5EC8B}">
      <dgm:prSet custT="1"/>
      <dgm:spPr/>
      <dgm:t>
        <a:bodyPr/>
        <a:lstStyle/>
        <a:p>
          <a:r>
            <a:rPr lang="en-US" sz="2000" dirty="0"/>
            <a:t>World Health Organization (WHO)</a:t>
          </a:r>
          <a:endParaRPr lang="en-US" sz="700" dirty="0"/>
        </a:p>
      </dgm:t>
    </dgm:pt>
    <dgm:pt modelId="{FCD09BC6-2918-4A3C-AAB5-2FF0A46CF7A7}" type="parTrans" cxnId="{403E3FF2-3D1C-4362-B8F3-8EAE7BF33EB9}">
      <dgm:prSet/>
      <dgm:spPr/>
      <dgm:t>
        <a:bodyPr/>
        <a:lstStyle/>
        <a:p>
          <a:endParaRPr lang="en-US"/>
        </a:p>
      </dgm:t>
    </dgm:pt>
    <dgm:pt modelId="{DDC6814B-1A27-4863-9AFB-B102F1653133}" type="sibTrans" cxnId="{403E3FF2-3D1C-4362-B8F3-8EAE7BF33EB9}">
      <dgm:prSet/>
      <dgm:spPr/>
      <dgm:t>
        <a:bodyPr/>
        <a:lstStyle/>
        <a:p>
          <a:endParaRPr lang="en-US"/>
        </a:p>
      </dgm:t>
    </dgm:pt>
    <dgm:pt modelId="{DDDFEB0C-50CD-4167-8A11-54D8E3863084}">
      <dgm:prSet custT="1"/>
      <dgm:spPr/>
      <dgm:t>
        <a:bodyPr/>
        <a:lstStyle/>
        <a:p>
          <a:r>
            <a:rPr lang="en-US" sz="2000" dirty="0"/>
            <a:t>Oral cholera vaccine </a:t>
          </a:r>
          <a:r>
            <a:rPr lang="en-US" sz="1400" dirty="0"/>
            <a:t>(WHO, 2024)</a:t>
          </a:r>
        </a:p>
      </dgm:t>
    </dgm:pt>
    <dgm:pt modelId="{E66107B5-8F5D-4B97-8DFA-8706517D8EDA}" type="parTrans" cxnId="{C7A823FE-E32C-482C-B370-B250E6BD6CF7}">
      <dgm:prSet/>
      <dgm:spPr/>
      <dgm:t>
        <a:bodyPr/>
        <a:lstStyle/>
        <a:p>
          <a:endParaRPr lang="en-US"/>
        </a:p>
      </dgm:t>
    </dgm:pt>
    <dgm:pt modelId="{CA2B08B5-8B16-45D8-98B0-057F6BE4D336}" type="sibTrans" cxnId="{C7A823FE-E32C-482C-B370-B250E6BD6CF7}">
      <dgm:prSet/>
      <dgm:spPr/>
      <dgm:t>
        <a:bodyPr/>
        <a:lstStyle/>
        <a:p>
          <a:endParaRPr lang="en-US"/>
        </a:p>
      </dgm:t>
    </dgm:pt>
    <dgm:pt modelId="{6CC9FC29-E5E9-43AF-91CE-ABB0E80F11A1}">
      <dgm:prSet custT="1"/>
      <dgm:spPr/>
      <dgm:t>
        <a:bodyPr/>
        <a:lstStyle/>
        <a:p>
          <a:r>
            <a:rPr lang="en-US" sz="2000" dirty="0"/>
            <a:t>Rapid diagnostic tests for early detection </a:t>
          </a:r>
          <a:r>
            <a:rPr lang="en-US" sz="1300" dirty="0"/>
            <a:t>(WHO, 2024)</a:t>
          </a:r>
        </a:p>
      </dgm:t>
    </dgm:pt>
    <dgm:pt modelId="{DA17443D-465A-48B5-AC64-944BD978F3B5}" type="parTrans" cxnId="{700C835A-2527-46A2-8F95-CF30BB26839A}">
      <dgm:prSet/>
      <dgm:spPr/>
      <dgm:t>
        <a:bodyPr/>
        <a:lstStyle/>
        <a:p>
          <a:endParaRPr lang="en-US"/>
        </a:p>
      </dgm:t>
    </dgm:pt>
    <dgm:pt modelId="{F555E74F-7766-4966-84C1-F2B8DD0C9291}" type="sibTrans" cxnId="{700C835A-2527-46A2-8F95-CF30BB26839A}">
      <dgm:prSet/>
      <dgm:spPr/>
      <dgm:t>
        <a:bodyPr/>
        <a:lstStyle/>
        <a:p>
          <a:endParaRPr lang="en-US"/>
        </a:p>
      </dgm:t>
    </dgm:pt>
    <dgm:pt modelId="{8BE5AFE3-35AF-4CE4-B055-ACFB8077C303}">
      <dgm:prSet custT="1"/>
      <dgm:spPr/>
      <dgm:t>
        <a:bodyPr/>
        <a:lstStyle/>
        <a:p>
          <a:r>
            <a:rPr lang="en-US" sz="2000" dirty="0"/>
            <a:t>Global Taskforce on Cholera Control (GTFCC)</a:t>
          </a:r>
        </a:p>
      </dgm:t>
    </dgm:pt>
    <dgm:pt modelId="{C61D291E-A462-49A3-8B62-6928C56D95DE}" type="parTrans" cxnId="{6F01CD42-68BE-4C40-80C9-CF9341E51113}">
      <dgm:prSet/>
      <dgm:spPr/>
      <dgm:t>
        <a:bodyPr/>
        <a:lstStyle/>
        <a:p>
          <a:endParaRPr lang="en-US"/>
        </a:p>
      </dgm:t>
    </dgm:pt>
    <dgm:pt modelId="{289CF998-254C-4EB6-B692-1AD1D37D93D1}" type="sibTrans" cxnId="{6F01CD42-68BE-4C40-80C9-CF9341E51113}">
      <dgm:prSet/>
      <dgm:spPr/>
      <dgm:t>
        <a:bodyPr/>
        <a:lstStyle/>
        <a:p>
          <a:endParaRPr lang="en-US"/>
        </a:p>
      </dgm:t>
    </dgm:pt>
    <dgm:pt modelId="{13B16F1E-E4AA-48BB-8F32-FEDDD8F11089}">
      <dgm:prSet custT="1"/>
      <dgm:spPr/>
      <dgm:t>
        <a:bodyPr/>
        <a:lstStyle/>
        <a:p>
          <a:r>
            <a:rPr lang="en-US" sz="2000" dirty="0"/>
            <a:t>All countries encouraged to form a National Cholera Plan to help decrease cholera deaths by 90% by 2030 </a:t>
          </a:r>
          <a:r>
            <a:rPr lang="en-US" sz="1400" dirty="0"/>
            <a:t>(GTFCC, 2025)</a:t>
          </a:r>
          <a:endParaRPr lang="en-US" sz="1300" dirty="0"/>
        </a:p>
      </dgm:t>
    </dgm:pt>
    <dgm:pt modelId="{F936FB56-02A4-4923-874A-F5ADBBB13FB5}" type="parTrans" cxnId="{0D152CF6-7B20-4335-88AC-4C122B4F35D8}">
      <dgm:prSet/>
      <dgm:spPr/>
      <dgm:t>
        <a:bodyPr/>
        <a:lstStyle/>
        <a:p>
          <a:endParaRPr lang="en-US"/>
        </a:p>
      </dgm:t>
    </dgm:pt>
    <dgm:pt modelId="{9750DE3E-8B02-4BEC-94CE-DC968AD9F4AD}" type="sibTrans" cxnId="{0D152CF6-7B20-4335-88AC-4C122B4F35D8}">
      <dgm:prSet/>
      <dgm:spPr/>
      <dgm:t>
        <a:bodyPr/>
        <a:lstStyle/>
        <a:p>
          <a:endParaRPr lang="en-US"/>
        </a:p>
      </dgm:t>
    </dgm:pt>
    <dgm:pt modelId="{E1D41D5E-B5E6-47F5-9B84-506D481950D6}" type="pres">
      <dgm:prSet presAssocID="{FC2C89B7-C93D-44DD-B9DC-C44D4263BE28}" presName="linear" presStyleCnt="0">
        <dgm:presLayoutVars>
          <dgm:dir/>
          <dgm:animLvl val="lvl"/>
          <dgm:resizeHandles val="exact"/>
        </dgm:presLayoutVars>
      </dgm:prSet>
      <dgm:spPr/>
    </dgm:pt>
    <dgm:pt modelId="{CB90E919-E85A-4A50-93B0-CDDDF2FE1ACD}" type="pres">
      <dgm:prSet presAssocID="{6C87608A-10A2-4168-AE75-1698E72233FB}" presName="parentLin" presStyleCnt="0"/>
      <dgm:spPr/>
    </dgm:pt>
    <dgm:pt modelId="{AB5AAD94-6746-4004-AFA8-5EBDBF44824F}" type="pres">
      <dgm:prSet presAssocID="{6C87608A-10A2-4168-AE75-1698E72233FB}" presName="parentLeftMargin" presStyleLbl="node1" presStyleIdx="0" presStyleCnt="3"/>
      <dgm:spPr/>
    </dgm:pt>
    <dgm:pt modelId="{F7164D9A-0575-44CB-B190-938B24D9686A}" type="pres">
      <dgm:prSet presAssocID="{6C87608A-10A2-4168-AE75-1698E72233FB}" presName="parentText" presStyleLbl="node1" presStyleIdx="0" presStyleCnt="3" custScaleX="119661" custScaleY="440123">
        <dgm:presLayoutVars>
          <dgm:chMax val="0"/>
          <dgm:bulletEnabled val="1"/>
        </dgm:presLayoutVars>
      </dgm:prSet>
      <dgm:spPr/>
    </dgm:pt>
    <dgm:pt modelId="{F7B03D17-66FA-4BBE-A5F3-A09A91DEFE05}" type="pres">
      <dgm:prSet presAssocID="{6C87608A-10A2-4168-AE75-1698E72233FB}" presName="negativeSpace" presStyleCnt="0"/>
      <dgm:spPr/>
    </dgm:pt>
    <dgm:pt modelId="{E6254A0B-A3D7-4126-9C66-D2C935755533}" type="pres">
      <dgm:prSet presAssocID="{6C87608A-10A2-4168-AE75-1698E72233FB}" presName="childText" presStyleLbl="conFgAcc1" presStyleIdx="0" presStyleCnt="3" custScaleY="105336">
        <dgm:presLayoutVars>
          <dgm:bulletEnabled val="1"/>
        </dgm:presLayoutVars>
      </dgm:prSet>
      <dgm:spPr/>
    </dgm:pt>
    <dgm:pt modelId="{6250247C-5BF0-4DF8-9E22-5A7D634944C0}" type="pres">
      <dgm:prSet presAssocID="{8CF21A0D-F02B-439F-B9DA-C325DBD86719}" presName="spaceBetweenRectangles" presStyleCnt="0"/>
      <dgm:spPr/>
    </dgm:pt>
    <dgm:pt modelId="{EB34AA83-B30C-451A-8154-F8CD9776FDD5}" type="pres">
      <dgm:prSet presAssocID="{2AE749E5-A74D-461E-ABEC-575F90F5EC8B}" presName="parentLin" presStyleCnt="0"/>
      <dgm:spPr/>
    </dgm:pt>
    <dgm:pt modelId="{05E88728-360D-4492-AC37-F7B98212A94E}" type="pres">
      <dgm:prSet presAssocID="{2AE749E5-A74D-461E-ABEC-575F90F5EC8B}" presName="parentLeftMargin" presStyleLbl="node1" presStyleIdx="0" presStyleCnt="3"/>
      <dgm:spPr/>
    </dgm:pt>
    <dgm:pt modelId="{C43012C7-5CC6-4160-8834-5D6CF62DE202}" type="pres">
      <dgm:prSet presAssocID="{2AE749E5-A74D-461E-ABEC-575F90F5EC8B}" presName="parentText" presStyleLbl="node1" presStyleIdx="1" presStyleCnt="3" custScaleX="109466" custScaleY="390524">
        <dgm:presLayoutVars>
          <dgm:chMax val="0"/>
          <dgm:bulletEnabled val="1"/>
        </dgm:presLayoutVars>
      </dgm:prSet>
      <dgm:spPr/>
    </dgm:pt>
    <dgm:pt modelId="{67A57D8E-90A1-441F-9B31-AA661FEDD430}" type="pres">
      <dgm:prSet presAssocID="{2AE749E5-A74D-461E-ABEC-575F90F5EC8B}" presName="negativeSpace" presStyleCnt="0"/>
      <dgm:spPr/>
    </dgm:pt>
    <dgm:pt modelId="{61A4FB34-1576-4A8D-9D1E-32B067316719}" type="pres">
      <dgm:prSet presAssocID="{2AE749E5-A74D-461E-ABEC-575F90F5EC8B}" presName="childText" presStyleLbl="conFgAcc1" presStyleIdx="1" presStyleCnt="3" custScaleY="118533">
        <dgm:presLayoutVars>
          <dgm:bulletEnabled val="1"/>
        </dgm:presLayoutVars>
      </dgm:prSet>
      <dgm:spPr/>
    </dgm:pt>
    <dgm:pt modelId="{1B5035B6-70C3-49CF-8228-8BE4C13F67BD}" type="pres">
      <dgm:prSet presAssocID="{DDC6814B-1A27-4863-9AFB-B102F1653133}" presName="spaceBetweenRectangles" presStyleCnt="0"/>
      <dgm:spPr/>
    </dgm:pt>
    <dgm:pt modelId="{3A789C8E-4353-49D3-A36D-CE77812418B7}" type="pres">
      <dgm:prSet presAssocID="{8BE5AFE3-35AF-4CE4-B055-ACFB8077C303}" presName="parentLin" presStyleCnt="0"/>
      <dgm:spPr/>
    </dgm:pt>
    <dgm:pt modelId="{DDF7A574-7AB0-459C-850E-F35A01117B57}" type="pres">
      <dgm:prSet presAssocID="{8BE5AFE3-35AF-4CE4-B055-ACFB8077C303}" presName="parentLeftMargin" presStyleLbl="node1" presStyleIdx="1" presStyleCnt="3"/>
      <dgm:spPr/>
    </dgm:pt>
    <dgm:pt modelId="{8D565FD9-8121-4F27-8E66-2740293D26AA}" type="pres">
      <dgm:prSet presAssocID="{8BE5AFE3-35AF-4CE4-B055-ACFB8077C303}" presName="parentText" presStyleLbl="node1" presStyleIdx="2" presStyleCnt="3" custScaleX="116303" custScaleY="479196">
        <dgm:presLayoutVars>
          <dgm:chMax val="0"/>
          <dgm:bulletEnabled val="1"/>
        </dgm:presLayoutVars>
      </dgm:prSet>
      <dgm:spPr/>
    </dgm:pt>
    <dgm:pt modelId="{98A86406-E3A9-4072-8387-DA5BBC292C2D}" type="pres">
      <dgm:prSet presAssocID="{8BE5AFE3-35AF-4CE4-B055-ACFB8077C303}" presName="negativeSpace" presStyleCnt="0"/>
      <dgm:spPr/>
    </dgm:pt>
    <dgm:pt modelId="{A297754D-4B4A-40CB-A050-EF1760D957B9}" type="pres">
      <dgm:prSet presAssocID="{8BE5AFE3-35AF-4CE4-B055-ACFB8077C303}" presName="childText" presStyleLbl="conFgAcc1" presStyleIdx="2" presStyleCnt="3" custScaleY="142717">
        <dgm:presLayoutVars>
          <dgm:bulletEnabled val="1"/>
        </dgm:presLayoutVars>
      </dgm:prSet>
      <dgm:spPr/>
    </dgm:pt>
  </dgm:ptLst>
  <dgm:cxnLst>
    <dgm:cxn modelId="{2A23EF14-937A-4589-A5E6-43AF18B13629}" type="presOf" srcId="{5CC67D01-74BC-4BA2-8BAD-3396E568F3D5}" destId="{E6254A0B-A3D7-4126-9C66-D2C935755533}" srcOrd="0" destOrd="0" presId="urn:microsoft.com/office/officeart/2005/8/layout/list1"/>
    <dgm:cxn modelId="{37F7471C-2DD3-4404-A3FB-8B0D9DCAF67E}" type="presOf" srcId="{2AE749E5-A74D-461E-ABEC-575F90F5EC8B}" destId="{C43012C7-5CC6-4160-8834-5D6CF62DE202}" srcOrd="1" destOrd="0" presId="urn:microsoft.com/office/officeart/2005/8/layout/list1"/>
    <dgm:cxn modelId="{489C7923-F802-46D4-B7FD-FB911FC6D3D5}" srcId="{6C87608A-10A2-4168-AE75-1698E72233FB}" destId="{5CC67D01-74BC-4BA2-8BAD-3396E568F3D5}" srcOrd="0" destOrd="0" parTransId="{A1D5B335-A072-4636-A0D5-A168B0AC6E15}" sibTransId="{E8E4629C-F445-448C-A860-773B7661A525}"/>
    <dgm:cxn modelId="{9D1A8828-7DB0-4EC6-B9F4-CE0A49BBB9DB}" type="presOf" srcId="{2AE749E5-A74D-461E-ABEC-575F90F5EC8B}" destId="{05E88728-360D-4492-AC37-F7B98212A94E}" srcOrd="0" destOrd="0" presId="urn:microsoft.com/office/officeart/2005/8/layout/list1"/>
    <dgm:cxn modelId="{6EB49F32-EF3B-4179-984A-9919C809FBAD}" type="presOf" srcId="{7F582144-BF02-43AB-BB4A-2D1B480B25CB}" destId="{E6254A0B-A3D7-4126-9C66-D2C935755533}" srcOrd="0" destOrd="2" presId="urn:microsoft.com/office/officeart/2005/8/layout/list1"/>
    <dgm:cxn modelId="{44DCF936-1EB3-4B3D-BAA9-B35787FC9549}" type="presOf" srcId="{6CC9FC29-E5E9-43AF-91CE-ABB0E80F11A1}" destId="{61A4FB34-1576-4A8D-9D1E-32B067316719}" srcOrd="0" destOrd="1" presId="urn:microsoft.com/office/officeart/2005/8/layout/list1"/>
    <dgm:cxn modelId="{6F01CD42-68BE-4C40-80C9-CF9341E51113}" srcId="{FC2C89B7-C93D-44DD-B9DC-C44D4263BE28}" destId="{8BE5AFE3-35AF-4CE4-B055-ACFB8077C303}" srcOrd="2" destOrd="0" parTransId="{C61D291E-A462-49A3-8B62-6928C56D95DE}" sibTransId="{289CF998-254C-4EB6-B692-1AD1D37D93D1}"/>
    <dgm:cxn modelId="{3D977E65-CE57-4C2F-83D0-AB00B7C781DC}" type="presOf" srcId="{FC2C89B7-C93D-44DD-B9DC-C44D4263BE28}" destId="{E1D41D5E-B5E6-47F5-9B84-506D481950D6}" srcOrd="0" destOrd="0" presId="urn:microsoft.com/office/officeart/2005/8/layout/list1"/>
    <dgm:cxn modelId="{F2474170-5284-423F-B746-2C8EFE136B1F}" srcId="{6C87608A-10A2-4168-AE75-1698E72233FB}" destId="{7F582144-BF02-43AB-BB4A-2D1B480B25CB}" srcOrd="2" destOrd="0" parTransId="{1536EB9B-F4FC-4193-B0EF-30A832729369}" sibTransId="{6241F2D3-3CF2-46A9-93CC-C146A82B003B}"/>
    <dgm:cxn modelId="{014E7254-8134-448E-BDEC-878CA72A92C2}" type="presOf" srcId="{8BE5AFE3-35AF-4CE4-B055-ACFB8077C303}" destId="{8D565FD9-8121-4F27-8E66-2740293D26AA}" srcOrd="1" destOrd="0" presId="urn:microsoft.com/office/officeart/2005/8/layout/list1"/>
    <dgm:cxn modelId="{D7D2D779-48B4-454D-9676-7DEBF498047C}" srcId="{6C87608A-10A2-4168-AE75-1698E72233FB}" destId="{C1826E42-EECC-4F2F-B617-1A2C90B683CB}" srcOrd="1" destOrd="0" parTransId="{8048725F-A651-4EB0-B1C8-C4FCEEEC462E}" sibTransId="{BC1A5DB8-A34E-4F98-BDDF-DB2BA3BCFD83}"/>
    <dgm:cxn modelId="{700C835A-2527-46A2-8F95-CF30BB26839A}" srcId="{2AE749E5-A74D-461E-ABEC-575F90F5EC8B}" destId="{6CC9FC29-E5E9-43AF-91CE-ABB0E80F11A1}" srcOrd="1" destOrd="0" parTransId="{DA17443D-465A-48B5-AC64-944BD978F3B5}" sibTransId="{F555E74F-7766-4966-84C1-F2B8DD0C9291}"/>
    <dgm:cxn modelId="{33B6B598-A8C4-48B1-B121-B39B52B62A5F}" type="presOf" srcId="{6C87608A-10A2-4168-AE75-1698E72233FB}" destId="{F7164D9A-0575-44CB-B190-938B24D9686A}" srcOrd="1" destOrd="0" presId="urn:microsoft.com/office/officeart/2005/8/layout/list1"/>
    <dgm:cxn modelId="{EB71F79C-391E-49FB-9EF2-D36622038466}" srcId="{FC2C89B7-C93D-44DD-B9DC-C44D4263BE28}" destId="{6C87608A-10A2-4168-AE75-1698E72233FB}" srcOrd="0" destOrd="0" parTransId="{B609963F-4B9D-4AB7-8D44-AB6C79F62034}" sibTransId="{8CF21A0D-F02B-439F-B9DA-C325DBD86719}"/>
    <dgm:cxn modelId="{BEDB56B7-F8AB-49DD-8273-EE615B73C797}" type="presOf" srcId="{6C87608A-10A2-4168-AE75-1698E72233FB}" destId="{AB5AAD94-6746-4004-AFA8-5EBDBF44824F}" srcOrd="0" destOrd="0" presId="urn:microsoft.com/office/officeart/2005/8/layout/list1"/>
    <dgm:cxn modelId="{E06876CA-0DCD-47F8-A2BB-76D6BBB73D79}" type="presOf" srcId="{DDDFEB0C-50CD-4167-8A11-54D8E3863084}" destId="{61A4FB34-1576-4A8D-9D1E-32B067316719}" srcOrd="0" destOrd="0" presId="urn:microsoft.com/office/officeart/2005/8/layout/list1"/>
    <dgm:cxn modelId="{797C5BD7-3069-48A1-97BD-0E3DA9449BF1}" type="presOf" srcId="{8BE5AFE3-35AF-4CE4-B055-ACFB8077C303}" destId="{DDF7A574-7AB0-459C-850E-F35A01117B57}" srcOrd="0" destOrd="0" presId="urn:microsoft.com/office/officeart/2005/8/layout/list1"/>
    <dgm:cxn modelId="{06305CD7-3271-4E68-B7CC-982F94BF7375}" type="presOf" srcId="{C1826E42-EECC-4F2F-B617-1A2C90B683CB}" destId="{E6254A0B-A3D7-4126-9C66-D2C935755533}" srcOrd="0" destOrd="1" presId="urn:microsoft.com/office/officeart/2005/8/layout/list1"/>
    <dgm:cxn modelId="{D4519BDA-8A57-4486-849D-390BE8D1357E}" type="presOf" srcId="{13B16F1E-E4AA-48BB-8F32-FEDDD8F11089}" destId="{A297754D-4B4A-40CB-A050-EF1760D957B9}" srcOrd="0" destOrd="0" presId="urn:microsoft.com/office/officeart/2005/8/layout/list1"/>
    <dgm:cxn modelId="{403E3FF2-3D1C-4362-B8F3-8EAE7BF33EB9}" srcId="{FC2C89B7-C93D-44DD-B9DC-C44D4263BE28}" destId="{2AE749E5-A74D-461E-ABEC-575F90F5EC8B}" srcOrd="1" destOrd="0" parTransId="{FCD09BC6-2918-4A3C-AAB5-2FF0A46CF7A7}" sibTransId="{DDC6814B-1A27-4863-9AFB-B102F1653133}"/>
    <dgm:cxn modelId="{0D152CF6-7B20-4335-88AC-4C122B4F35D8}" srcId="{8BE5AFE3-35AF-4CE4-B055-ACFB8077C303}" destId="{13B16F1E-E4AA-48BB-8F32-FEDDD8F11089}" srcOrd="0" destOrd="0" parTransId="{F936FB56-02A4-4923-874A-F5ADBBB13FB5}" sibTransId="{9750DE3E-8B02-4BEC-94CE-DC968AD9F4AD}"/>
    <dgm:cxn modelId="{C7A823FE-E32C-482C-B370-B250E6BD6CF7}" srcId="{2AE749E5-A74D-461E-ABEC-575F90F5EC8B}" destId="{DDDFEB0C-50CD-4167-8A11-54D8E3863084}" srcOrd="0" destOrd="0" parTransId="{E66107B5-8F5D-4B97-8DFA-8706517D8EDA}" sibTransId="{CA2B08B5-8B16-45D8-98B0-057F6BE4D336}"/>
    <dgm:cxn modelId="{A15EF004-0162-4F8F-9C2E-BBE138A69275}" type="presParOf" srcId="{E1D41D5E-B5E6-47F5-9B84-506D481950D6}" destId="{CB90E919-E85A-4A50-93B0-CDDDF2FE1ACD}" srcOrd="0" destOrd="0" presId="urn:microsoft.com/office/officeart/2005/8/layout/list1"/>
    <dgm:cxn modelId="{042F0629-812B-4D61-A49E-768804473F2F}" type="presParOf" srcId="{CB90E919-E85A-4A50-93B0-CDDDF2FE1ACD}" destId="{AB5AAD94-6746-4004-AFA8-5EBDBF44824F}" srcOrd="0" destOrd="0" presId="urn:microsoft.com/office/officeart/2005/8/layout/list1"/>
    <dgm:cxn modelId="{7D63BA65-1CDF-4EBD-91B9-23BEA62A1301}" type="presParOf" srcId="{CB90E919-E85A-4A50-93B0-CDDDF2FE1ACD}" destId="{F7164D9A-0575-44CB-B190-938B24D9686A}" srcOrd="1" destOrd="0" presId="urn:microsoft.com/office/officeart/2005/8/layout/list1"/>
    <dgm:cxn modelId="{2EA43F9D-C1D6-418D-A997-239DD5D40E1F}" type="presParOf" srcId="{E1D41D5E-B5E6-47F5-9B84-506D481950D6}" destId="{F7B03D17-66FA-4BBE-A5F3-A09A91DEFE05}" srcOrd="1" destOrd="0" presId="urn:microsoft.com/office/officeart/2005/8/layout/list1"/>
    <dgm:cxn modelId="{7D29900F-CDCE-44B9-863A-9E7D1A9F3BCE}" type="presParOf" srcId="{E1D41D5E-B5E6-47F5-9B84-506D481950D6}" destId="{E6254A0B-A3D7-4126-9C66-D2C935755533}" srcOrd="2" destOrd="0" presId="urn:microsoft.com/office/officeart/2005/8/layout/list1"/>
    <dgm:cxn modelId="{C93CB34B-7618-4AD7-8479-AD10252B4691}" type="presParOf" srcId="{E1D41D5E-B5E6-47F5-9B84-506D481950D6}" destId="{6250247C-5BF0-4DF8-9E22-5A7D634944C0}" srcOrd="3" destOrd="0" presId="urn:microsoft.com/office/officeart/2005/8/layout/list1"/>
    <dgm:cxn modelId="{291328F4-203A-4BEE-9780-B063A3CD6D71}" type="presParOf" srcId="{E1D41D5E-B5E6-47F5-9B84-506D481950D6}" destId="{EB34AA83-B30C-451A-8154-F8CD9776FDD5}" srcOrd="4" destOrd="0" presId="urn:microsoft.com/office/officeart/2005/8/layout/list1"/>
    <dgm:cxn modelId="{F325EDC0-8AE4-441E-96F2-EAE10B07AF28}" type="presParOf" srcId="{EB34AA83-B30C-451A-8154-F8CD9776FDD5}" destId="{05E88728-360D-4492-AC37-F7B98212A94E}" srcOrd="0" destOrd="0" presId="urn:microsoft.com/office/officeart/2005/8/layout/list1"/>
    <dgm:cxn modelId="{70AD7128-2F4E-453E-8578-467B6CD6171B}" type="presParOf" srcId="{EB34AA83-B30C-451A-8154-F8CD9776FDD5}" destId="{C43012C7-5CC6-4160-8834-5D6CF62DE202}" srcOrd="1" destOrd="0" presId="urn:microsoft.com/office/officeart/2005/8/layout/list1"/>
    <dgm:cxn modelId="{04825D1B-F5F1-4155-B85B-65732194FDE5}" type="presParOf" srcId="{E1D41D5E-B5E6-47F5-9B84-506D481950D6}" destId="{67A57D8E-90A1-441F-9B31-AA661FEDD430}" srcOrd="5" destOrd="0" presId="urn:microsoft.com/office/officeart/2005/8/layout/list1"/>
    <dgm:cxn modelId="{EA3CAB0B-EEEB-4EA6-B418-9C3D71A592ED}" type="presParOf" srcId="{E1D41D5E-B5E6-47F5-9B84-506D481950D6}" destId="{61A4FB34-1576-4A8D-9D1E-32B067316719}" srcOrd="6" destOrd="0" presId="urn:microsoft.com/office/officeart/2005/8/layout/list1"/>
    <dgm:cxn modelId="{408A6BC4-3FD9-4187-AF27-E48A0F1D5CCB}" type="presParOf" srcId="{E1D41D5E-B5E6-47F5-9B84-506D481950D6}" destId="{1B5035B6-70C3-49CF-8228-8BE4C13F67BD}" srcOrd="7" destOrd="0" presId="urn:microsoft.com/office/officeart/2005/8/layout/list1"/>
    <dgm:cxn modelId="{020405F8-840E-4D1B-8A66-72718167EED9}" type="presParOf" srcId="{E1D41D5E-B5E6-47F5-9B84-506D481950D6}" destId="{3A789C8E-4353-49D3-A36D-CE77812418B7}" srcOrd="8" destOrd="0" presId="urn:microsoft.com/office/officeart/2005/8/layout/list1"/>
    <dgm:cxn modelId="{75C7583E-C1C9-43A5-AEB3-63EE88E615ED}" type="presParOf" srcId="{3A789C8E-4353-49D3-A36D-CE77812418B7}" destId="{DDF7A574-7AB0-459C-850E-F35A01117B57}" srcOrd="0" destOrd="0" presId="urn:microsoft.com/office/officeart/2005/8/layout/list1"/>
    <dgm:cxn modelId="{FF47C7C5-E82C-4C3E-97F2-78D2143298CF}" type="presParOf" srcId="{3A789C8E-4353-49D3-A36D-CE77812418B7}" destId="{8D565FD9-8121-4F27-8E66-2740293D26AA}" srcOrd="1" destOrd="0" presId="urn:microsoft.com/office/officeart/2005/8/layout/list1"/>
    <dgm:cxn modelId="{FBBA9383-5CD6-4DDA-96AF-BF8C553EE1A9}" type="presParOf" srcId="{E1D41D5E-B5E6-47F5-9B84-506D481950D6}" destId="{98A86406-E3A9-4072-8387-DA5BBC292C2D}" srcOrd="9" destOrd="0" presId="urn:microsoft.com/office/officeart/2005/8/layout/list1"/>
    <dgm:cxn modelId="{B9E34304-4983-4C5A-9E7B-F168BD47F0C7}" type="presParOf" srcId="{E1D41D5E-B5E6-47F5-9B84-506D481950D6}" destId="{A297754D-4B4A-40CB-A050-EF1760D957B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79CCA-03FF-47A6-8F63-97D2CC93268B}">
      <dsp:nvSpPr>
        <dsp:cNvPr id="0" name=""/>
        <dsp:cNvSpPr/>
      </dsp:nvSpPr>
      <dsp:spPr>
        <a:xfrm>
          <a:off x="0" y="173175"/>
          <a:ext cx="6247901" cy="995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7C660-6D9A-455A-8BB7-522046A093E9}">
      <dsp:nvSpPr>
        <dsp:cNvPr id="0" name=""/>
        <dsp:cNvSpPr/>
      </dsp:nvSpPr>
      <dsp:spPr>
        <a:xfrm>
          <a:off x="301207" y="397214"/>
          <a:ext cx="548186" cy="547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34988-1934-4438-8D19-78911B033408}">
      <dsp:nvSpPr>
        <dsp:cNvPr id="0" name=""/>
        <dsp:cNvSpPr/>
      </dsp:nvSpPr>
      <dsp:spPr>
        <a:xfrm>
          <a:off x="1104982" y="0"/>
          <a:ext cx="4884269" cy="1381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220" tIns="146220" rIns="146220" bIns="1462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Cholera is a bacteria that is spread through contaminated food and water </a:t>
          </a:r>
          <a:r>
            <a:rPr lang="en-US" sz="1400" kern="1200" dirty="0"/>
            <a:t>(Centers for Disease Control and Prevention [CDC], 2025)</a:t>
          </a:r>
          <a:endParaRPr lang="en-US" sz="1800" kern="1200" dirty="0"/>
        </a:p>
      </dsp:txBody>
      <dsp:txXfrm>
        <a:off x="1104982" y="0"/>
        <a:ext cx="4884269" cy="1381607"/>
      </dsp:txXfrm>
    </dsp:sp>
    <dsp:sp modelId="{2605E8EB-0214-4424-B8FE-CB470486EBC9}">
      <dsp:nvSpPr>
        <dsp:cNvPr id="0" name=""/>
        <dsp:cNvSpPr/>
      </dsp:nvSpPr>
      <dsp:spPr>
        <a:xfrm>
          <a:off x="0" y="1838189"/>
          <a:ext cx="6247901" cy="137630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839AC-4694-4B51-8A89-A42ECAC57A98}">
      <dsp:nvSpPr>
        <dsp:cNvPr id="0" name=""/>
        <dsp:cNvSpPr/>
      </dsp:nvSpPr>
      <dsp:spPr>
        <a:xfrm>
          <a:off x="301207" y="2252517"/>
          <a:ext cx="548186" cy="547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7B392-42ED-4191-81F1-8772A8A0AF32}">
      <dsp:nvSpPr>
        <dsp:cNvPr id="0" name=""/>
        <dsp:cNvSpPr/>
      </dsp:nvSpPr>
      <dsp:spPr>
        <a:xfrm>
          <a:off x="1150602" y="2028478"/>
          <a:ext cx="4884269" cy="1381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220" tIns="146220" rIns="146220" bIns="1462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Signs/Symptoms </a:t>
          </a:r>
          <a:r>
            <a:rPr lang="en-US" sz="1400" kern="1200" dirty="0"/>
            <a:t>(CDC, 2025)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Diarrhea/vomiting     Leg cramps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Dehydration               Restlessness/irritability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150602" y="2028478"/>
        <a:ext cx="4884269" cy="1381607"/>
      </dsp:txXfrm>
    </dsp:sp>
    <dsp:sp modelId="{D33A1ECD-9C1D-46CE-9846-137CD5D453EF}">
      <dsp:nvSpPr>
        <dsp:cNvPr id="0" name=""/>
        <dsp:cNvSpPr/>
      </dsp:nvSpPr>
      <dsp:spPr>
        <a:xfrm>
          <a:off x="0" y="3693492"/>
          <a:ext cx="6247901" cy="9957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8BE5D-5CCE-4384-91DC-373D9966F6D3}">
      <dsp:nvSpPr>
        <dsp:cNvPr id="0" name=""/>
        <dsp:cNvSpPr/>
      </dsp:nvSpPr>
      <dsp:spPr>
        <a:xfrm>
          <a:off x="301207" y="3917531"/>
          <a:ext cx="548186" cy="547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B7018-0018-445E-9835-B7D1121450FF}">
      <dsp:nvSpPr>
        <dsp:cNvPr id="0" name=""/>
        <dsp:cNvSpPr/>
      </dsp:nvSpPr>
      <dsp:spPr>
        <a:xfrm>
          <a:off x="1104982" y="3558855"/>
          <a:ext cx="4884269" cy="1381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220" tIns="146220" rIns="146220" bIns="1462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Treatment includes oral rehydration and antibiotics for severely ill patients </a:t>
          </a:r>
          <a:r>
            <a:rPr lang="en-US" sz="1400" kern="1200" dirty="0"/>
            <a:t>(CDC, 2025)</a:t>
          </a:r>
          <a:endParaRPr lang="en-US" sz="2300" kern="1200" dirty="0"/>
        </a:p>
      </dsp:txBody>
      <dsp:txXfrm>
        <a:off x="1104982" y="3558855"/>
        <a:ext cx="4884269" cy="1381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2277A-B884-42E3-AF4D-677E3222DCF8}">
      <dsp:nvSpPr>
        <dsp:cNvPr id="0" name=""/>
        <dsp:cNvSpPr/>
      </dsp:nvSpPr>
      <dsp:spPr>
        <a:xfrm>
          <a:off x="0" y="710033"/>
          <a:ext cx="2951530" cy="1874221"/>
        </a:xfrm>
        <a:prstGeom prst="roundRect">
          <a:avLst>
            <a:gd name="adj" fmla="val 10000"/>
          </a:avLst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AF65F1-1771-4A1B-BF92-95B649CCDD63}">
      <dsp:nvSpPr>
        <dsp:cNvPr id="0" name=""/>
        <dsp:cNvSpPr/>
      </dsp:nvSpPr>
      <dsp:spPr>
        <a:xfrm>
          <a:off x="327947" y="1021584"/>
          <a:ext cx="2951530" cy="18742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/>
            <a:t>Cholera was heavily present in the United States in the 1800s </a:t>
          </a:r>
          <a:r>
            <a:rPr lang="en-US" sz="1400" b="0" kern="1200" baseline="0" dirty="0"/>
            <a:t>(CDC, 2025)</a:t>
          </a:r>
          <a:endParaRPr lang="en-US" sz="1500" kern="1200" dirty="0"/>
        </a:p>
      </dsp:txBody>
      <dsp:txXfrm>
        <a:off x="382841" y="1076478"/>
        <a:ext cx="2841742" cy="1764433"/>
      </dsp:txXfrm>
    </dsp:sp>
    <dsp:sp modelId="{E329D7AE-D56C-4985-8D63-138DB79432BF}">
      <dsp:nvSpPr>
        <dsp:cNvPr id="0" name=""/>
        <dsp:cNvSpPr/>
      </dsp:nvSpPr>
      <dsp:spPr>
        <a:xfrm>
          <a:off x="3607426" y="710033"/>
          <a:ext cx="2951530" cy="18742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53DBC8-2453-4D72-A1C1-8BE111A904C1}">
      <dsp:nvSpPr>
        <dsp:cNvPr id="0" name=""/>
        <dsp:cNvSpPr/>
      </dsp:nvSpPr>
      <dsp:spPr>
        <a:xfrm>
          <a:off x="3935374" y="1021584"/>
          <a:ext cx="2951530" cy="18742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/>
            <a:t>Cholera isn’t as common now in the U.S., with less than 20 cases per year, due to modern water treatment systems</a:t>
          </a:r>
          <a:r>
            <a:rPr lang="en-US" sz="1400" b="0" kern="1200" baseline="0" dirty="0"/>
            <a:t>(CDC, 2025)</a:t>
          </a:r>
          <a:endParaRPr lang="en-US" sz="1500" kern="1200" dirty="0"/>
        </a:p>
      </dsp:txBody>
      <dsp:txXfrm>
        <a:off x="3990268" y="1076478"/>
        <a:ext cx="2841742" cy="1764433"/>
      </dsp:txXfrm>
    </dsp:sp>
    <dsp:sp modelId="{A93BBE3D-6CE5-425C-816A-FFC7B29FE66E}">
      <dsp:nvSpPr>
        <dsp:cNvPr id="0" name=""/>
        <dsp:cNvSpPr/>
      </dsp:nvSpPr>
      <dsp:spPr>
        <a:xfrm>
          <a:off x="7214852" y="710033"/>
          <a:ext cx="2951530" cy="1874221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0BC0DB-8C9D-4F37-AB47-D240E2272765}">
      <dsp:nvSpPr>
        <dsp:cNvPr id="0" name=""/>
        <dsp:cNvSpPr/>
      </dsp:nvSpPr>
      <dsp:spPr>
        <a:xfrm>
          <a:off x="7542800" y="1021584"/>
          <a:ext cx="2951530" cy="18742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/>
            <a:t>It is usually brought in by people traveling abroad from places where cholera is present </a:t>
          </a:r>
          <a:r>
            <a:rPr lang="en-US" sz="1400" b="0" kern="1200" baseline="0" dirty="0"/>
            <a:t>(CDC, 2025)</a:t>
          </a:r>
          <a:endParaRPr lang="en-US" sz="1600" kern="1200" dirty="0"/>
        </a:p>
      </dsp:txBody>
      <dsp:txXfrm>
        <a:off x="7597694" y="1076478"/>
        <a:ext cx="2841742" cy="17644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54A0B-A3D7-4126-9C66-D2C935755533}">
      <dsp:nvSpPr>
        <dsp:cNvPr id="0" name=""/>
        <dsp:cNvSpPr/>
      </dsp:nvSpPr>
      <dsp:spPr>
        <a:xfrm>
          <a:off x="0" y="709603"/>
          <a:ext cx="6284087" cy="14267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7715" tIns="104140" rIns="48771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Provides expertise </a:t>
          </a:r>
          <a:r>
            <a:rPr lang="en-US" sz="2000" kern="1200"/>
            <a:t>to local governments </a:t>
          </a:r>
          <a:r>
            <a:rPr lang="en-US" sz="1400" kern="1200" dirty="0"/>
            <a:t>(CDC, 2025)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Trains labs to identify cholera </a:t>
          </a:r>
          <a:r>
            <a:rPr lang="en-US" sz="1400" kern="1200" dirty="0"/>
            <a:t>(CDC, 2025)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Educates communities on prevention </a:t>
          </a:r>
          <a:r>
            <a:rPr lang="en-US" sz="1400" kern="1200" dirty="0"/>
            <a:t>(CDC, 2025)</a:t>
          </a:r>
          <a:endParaRPr lang="en-US" sz="1200" kern="1200" dirty="0"/>
        </a:p>
      </dsp:txBody>
      <dsp:txXfrm>
        <a:off x="0" y="709603"/>
        <a:ext cx="6284087" cy="1426776"/>
      </dsp:txXfrm>
    </dsp:sp>
    <dsp:sp modelId="{F7164D9A-0575-44CB-B190-938B24D9686A}">
      <dsp:nvSpPr>
        <dsp:cNvPr id="0" name=""/>
        <dsp:cNvSpPr/>
      </dsp:nvSpPr>
      <dsp:spPr>
        <a:xfrm>
          <a:off x="313897" y="133782"/>
          <a:ext cx="5258580" cy="6496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266" tIns="0" rIns="16626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Centers for Disease Control and Prevention (CDC)</a:t>
          </a:r>
          <a:endParaRPr lang="en-US" sz="700" kern="1200" dirty="0"/>
        </a:p>
      </dsp:txBody>
      <dsp:txXfrm>
        <a:off x="345609" y="165494"/>
        <a:ext cx="5195156" cy="586197"/>
      </dsp:txXfrm>
    </dsp:sp>
    <dsp:sp modelId="{61A4FB34-1576-4A8D-9D1E-32B067316719}">
      <dsp:nvSpPr>
        <dsp:cNvPr id="0" name=""/>
        <dsp:cNvSpPr/>
      </dsp:nvSpPr>
      <dsp:spPr>
        <a:xfrm>
          <a:off x="0" y="2665993"/>
          <a:ext cx="6284087" cy="1232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7715" tIns="104140" rIns="48771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Oral cholera vaccine </a:t>
          </a:r>
          <a:r>
            <a:rPr lang="en-US" sz="1400" kern="1200" dirty="0"/>
            <a:t>(WHO, 2024)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Rapid diagnostic tests for early detection </a:t>
          </a:r>
          <a:r>
            <a:rPr lang="en-US" sz="1300" kern="1200" dirty="0"/>
            <a:t>(WHO, 2024)</a:t>
          </a:r>
        </a:p>
      </dsp:txBody>
      <dsp:txXfrm>
        <a:off x="0" y="2665993"/>
        <a:ext cx="6284087" cy="1232150"/>
      </dsp:txXfrm>
    </dsp:sp>
    <dsp:sp modelId="{C43012C7-5CC6-4160-8834-5D6CF62DE202}">
      <dsp:nvSpPr>
        <dsp:cNvPr id="0" name=""/>
        <dsp:cNvSpPr/>
      </dsp:nvSpPr>
      <dsp:spPr>
        <a:xfrm>
          <a:off x="313897" y="2163379"/>
          <a:ext cx="4810554" cy="5764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266" tIns="0" rIns="16626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World Health Organization (WHO)</a:t>
          </a:r>
          <a:endParaRPr lang="en-US" sz="700" kern="1200" dirty="0"/>
        </a:p>
      </dsp:txBody>
      <dsp:txXfrm>
        <a:off x="342035" y="2191517"/>
        <a:ext cx="4754278" cy="520137"/>
      </dsp:txXfrm>
    </dsp:sp>
    <dsp:sp modelId="{A297754D-4B4A-40CB-A050-EF1760D957B9}">
      <dsp:nvSpPr>
        <dsp:cNvPr id="0" name=""/>
        <dsp:cNvSpPr/>
      </dsp:nvSpPr>
      <dsp:spPr>
        <a:xfrm>
          <a:off x="0" y="4558636"/>
          <a:ext cx="6284087" cy="15284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7715" tIns="104140" rIns="48771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All countries encouraged to form a National Cholera Plan to help decrease cholera deaths by 90% by 2030 </a:t>
          </a:r>
          <a:r>
            <a:rPr lang="en-US" sz="1400" kern="1200" dirty="0"/>
            <a:t>(GTFCC, 2025)</a:t>
          </a:r>
          <a:endParaRPr lang="en-US" sz="1300" kern="1200" dirty="0"/>
        </a:p>
      </dsp:txBody>
      <dsp:txXfrm>
        <a:off x="0" y="4558636"/>
        <a:ext cx="6284087" cy="1528499"/>
      </dsp:txXfrm>
    </dsp:sp>
    <dsp:sp modelId="{8D565FD9-8121-4F27-8E66-2740293D26AA}">
      <dsp:nvSpPr>
        <dsp:cNvPr id="0" name=""/>
        <dsp:cNvSpPr/>
      </dsp:nvSpPr>
      <dsp:spPr>
        <a:xfrm>
          <a:off x="313897" y="3925143"/>
          <a:ext cx="5111011" cy="7072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266" tIns="0" rIns="16626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Global Taskforce on Cholera Control (GTFCC)</a:t>
          </a:r>
        </a:p>
      </dsp:txBody>
      <dsp:txXfrm>
        <a:off x="348424" y="3959670"/>
        <a:ext cx="5041957" cy="638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10/30/2025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10/30/2025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lIns="914400" tIns="91440" rIns="914400" anchor="ctr"/>
          <a:lstStyle>
            <a:lvl1pPr algn="ctr">
              <a:defRPr sz="54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5E8994-67B0-7A02-C300-323269156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32671" y="0"/>
            <a:ext cx="7659329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3791" y="787869"/>
            <a:ext cx="2743200" cy="214214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A6B5C4-24E3-C021-071B-DFF6C6CC4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449" y="3429000"/>
            <a:ext cx="2920796" cy="29273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6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4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2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2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20928" y="787869"/>
            <a:ext cx="6292646" cy="5432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559" y="1"/>
            <a:ext cx="4952999" cy="2182482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731520" rIns="7315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42932" y="0"/>
            <a:ext cx="7249067" cy="218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2924355"/>
            <a:ext cx="3769525" cy="330064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5C19A-AE6A-FEDE-6B3C-9B1701F4C5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3262" y="2932801"/>
            <a:ext cx="6411912" cy="3300851"/>
          </a:xfrm>
          <a:prstGeom prst="rect">
            <a:avLst/>
          </a:prstGeom>
        </p:spPr>
        <p:txBody>
          <a:bodyPr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1pPr>
            <a:lvl2pPr marL="9144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2pPr>
            <a:lvl3pPr marL="13716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3pPr>
            <a:lvl4pPr marL="18288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4pPr>
            <a:lvl5pPr marL="22860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6722F2-1968-8B82-9382-187D808D9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1541"/>
            <a:ext cx="10515600" cy="1215894"/>
          </a:xfrm>
          <a:prstGeom prst="rect">
            <a:avLst/>
          </a:prstGeom>
        </p:spPr>
        <p:txBody>
          <a:bodyPr anchor="b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59468" y="2674190"/>
            <a:ext cx="10494331" cy="3605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61" y="1541398"/>
            <a:ext cx="4442603" cy="21248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0061" y="3984426"/>
            <a:ext cx="4442603" cy="242499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1736" y="0"/>
            <a:ext cx="542026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425779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772276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747" y="2365057"/>
            <a:ext cx="4377400" cy="2160644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3EFFF7-FFC6-16DF-B4AB-DD5A1A1DA9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7896" y="0"/>
            <a:ext cx="3344379" cy="6858000"/>
          </a:xfrm>
          <a:custGeom>
            <a:avLst/>
            <a:gdLst>
              <a:gd name="connsiteX0" fmla="*/ 0 w 3344379"/>
              <a:gd name="connsiteY0" fmla="*/ 0 h 6858000"/>
              <a:gd name="connsiteX1" fmla="*/ 3344379 w 3344379"/>
              <a:gd name="connsiteY1" fmla="*/ 0 h 6858000"/>
              <a:gd name="connsiteX2" fmla="*/ 3344379 w 3344379"/>
              <a:gd name="connsiteY2" fmla="*/ 6858000 h 6858000"/>
              <a:gd name="connsiteX3" fmla="*/ 0 w 33443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4379" h="6858000">
                <a:moveTo>
                  <a:pt x="0" y="0"/>
                </a:moveTo>
                <a:lnTo>
                  <a:pt x="3344379" y="0"/>
                </a:lnTo>
                <a:lnTo>
                  <a:pt x="33443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Blank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6E802E-B214-0AE3-69C8-CBCA885C7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35900" y="2071688"/>
            <a:ext cx="3773488" cy="27320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lIns="914400" tIns="182880" rIns="914400" anchor="ctr"/>
          <a:lstStyle>
            <a:lvl1pPr algn="ctr">
              <a:defRPr sz="5400" b="1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3712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C6C658-B6F5-98D2-4D95-EA3030D6F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2" y="-7084"/>
            <a:ext cx="12212321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0065" y="2372810"/>
            <a:ext cx="4352081" cy="2129742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9480" y="0"/>
            <a:ext cx="539496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3FAF69-7EBE-817B-DCEA-4A1595820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7515"/>
            <a:ext cx="4661648" cy="6871651"/>
          </a:xfrm>
          <a:prstGeom prst="rect">
            <a:avLst/>
          </a:prstGeom>
          <a:solidFill>
            <a:srgbClr val="476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608" y="804862"/>
            <a:ext cx="3401992" cy="5121375"/>
          </a:xfrm>
          <a:prstGeom prst="rect">
            <a:avLst/>
          </a:prstGeom>
          <a:ln w="28575">
            <a:noFill/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F9403-8AE5-DF79-EFCF-E99EABB8341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79338" y="804863"/>
            <a:ext cx="5716587" cy="5248276"/>
          </a:xfrm>
          <a:prstGeom prst="rect">
            <a:avLst/>
          </a:prstGeom>
        </p:spPr>
        <p:txBody>
          <a:bodyPr anchor="ctr"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marL="73152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 marL="109728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 marL="146304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 marL="1828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7727" y="2060294"/>
            <a:ext cx="4359795" cy="2141316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9009"/>
            <a:ext cx="5521124" cy="68785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0878" y="4550199"/>
            <a:ext cx="4359795" cy="179016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1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706056"/>
            <a:ext cx="6323957" cy="108802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3273F-AE8F-21E6-A06E-52686D6549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35563" y="2291786"/>
            <a:ext cx="3017837" cy="3967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011C768-FB8E-F917-0CF9-C9B7DA4CAA6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73281" y="2294680"/>
            <a:ext cx="3136127" cy="3967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D970D0-182D-96E3-04B5-5D634F9C4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6143"/>
            <a:ext cx="10515600" cy="1229033"/>
          </a:xfrm>
          <a:prstGeom prst="rect">
            <a:avLst/>
          </a:prstGeom>
        </p:spPr>
        <p:txBody>
          <a:bodyPr anchor="b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453354-6167-7227-F443-F984688CC4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49775" y="2858625"/>
            <a:ext cx="3941763" cy="3338513"/>
          </a:xfrm>
          <a:prstGeom prst="rect">
            <a:avLst/>
          </a:prstGeom>
        </p:spPr>
        <p:txBody>
          <a:bodyPr/>
          <a:lstStyle>
            <a:lvl1pPr marL="347472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spc="100" baseline="0"/>
            </a:lvl1pPr>
            <a:lvl2pPr marL="6858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1600" spc="100" baseline="0"/>
            </a:lvl2pPr>
            <a:lvl3pPr marL="11430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  <a:defRPr sz="1400" spc="100" baseline="0"/>
            </a:lvl3pPr>
            <a:lvl4pPr marL="16002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 sz="1200" spc="100" baseline="0"/>
            </a:lvl4pPr>
            <a:lvl5pPr marL="20574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romanLcPeriod"/>
              <a:defRPr sz="12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DA14B5C-C6A4-65FB-34DD-E1C0FF465FF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42681" y="2858625"/>
            <a:ext cx="6011119" cy="333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spc="100" baseline="0"/>
            </a:lvl1pPr>
            <a:lvl2pPr marL="28575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2pPr>
            <a:lvl3pPr marL="6858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3pPr>
            <a:lvl4pPr marL="11430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4pPr>
            <a:lvl5pPr marL="16002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766915"/>
            <a:ext cx="2782529" cy="21630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4796" y="960385"/>
            <a:ext cx="6341212" cy="196962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16594"/>
            <a:ext cx="12192000" cy="31414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73" r:id="rId3"/>
    <p:sldLayoutId id="2147483669" r:id="rId4"/>
    <p:sldLayoutId id="2147483651" r:id="rId5"/>
    <p:sldLayoutId id="2147483671" r:id="rId6"/>
    <p:sldLayoutId id="2147483652" r:id="rId7"/>
    <p:sldLayoutId id="2147483653" r:id="rId8"/>
    <p:sldLayoutId id="2147483650" r:id="rId9"/>
    <p:sldLayoutId id="2147483664" r:id="rId10"/>
    <p:sldLayoutId id="2147483659" r:id="rId11"/>
    <p:sldLayoutId id="2147483662" r:id="rId12"/>
    <p:sldLayoutId id="214748367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epik.com/free-photos-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E4A4B5C-D71A-0CFA-A601-EB93F13F5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/>
          <a:stretch/>
        </p:blipFill>
        <p:spPr>
          <a:xfrm>
            <a:off x="0" y="-2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0147929-8D39-DAA9-C3C5-4829D9C3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09" y="2335192"/>
            <a:ext cx="9792182" cy="218761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Cholera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Emily Laughlin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6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3F9E60C6-15AA-4C95-9519-652CD08A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solidFill>
              <a:schemeClr val="tx1"/>
            </a:solidFill>
          </a:ln>
        </p:spPr>
        <p:txBody>
          <a:bodyPr anchor="ctr"/>
          <a:lstStyle/>
          <a:p>
            <a:r>
              <a:rPr lang="en-US" b="1" dirty="0"/>
              <a:t>Background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A9558D5-EB6D-C2EA-C5E2-790769448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49" name="Text Placeholder 3">
            <a:extLst>
              <a:ext uri="{FF2B5EF4-FFF2-40B4-BE49-F238E27FC236}">
                <a16:creationId xmlns:a16="http://schemas.microsoft.com/office/drawing/2014/main" id="{98DD44A4-2D33-A41E-A0C8-CDD1A931F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5743200"/>
              </p:ext>
            </p:extLst>
          </p:nvPr>
        </p:nvGraphicFramePr>
        <p:xfrm>
          <a:off x="5579338" y="804863"/>
          <a:ext cx="6247901" cy="5248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029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BF4AF3-2D87-5D1D-245D-49E6F0B0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41"/>
            <a:ext cx="10515600" cy="1215894"/>
          </a:xfrm>
        </p:spPr>
        <p:txBody>
          <a:bodyPr anchor="b">
            <a:normAutofit/>
          </a:bodyPr>
          <a:lstStyle/>
          <a:p>
            <a:r>
              <a:rPr lang="en-US" dirty="0"/>
              <a:t>Introduction into the U.S.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EAE5758-1FFC-4369-6BDB-AF818A57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5" name="Text Placeholder 1">
            <a:extLst>
              <a:ext uri="{FF2B5EF4-FFF2-40B4-BE49-F238E27FC236}">
                <a16:creationId xmlns:a16="http://schemas.microsoft.com/office/drawing/2014/main" id="{94CB468F-2629-FEDF-63C1-571EC5DA8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1770653"/>
              </p:ext>
            </p:extLst>
          </p:nvPr>
        </p:nvGraphicFramePr>
        <p:xfrm>
          <a:off x="859468" y="2674190"/>
          <a:ext cx="10494331" cy="3605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007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se-up of vials in lab">
            <a:extLst>
              <a:ext uri="{FF2B5EF4-FFF2-40B4-BE49-F238E27FC236}">
                <a16:creationId xmlns:a16="http://schemas.microsoft.com/office/drawing/2014/main" id="{FB1E5105-408D-45D2-3B23-935426CED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31961" y="0"/>
            <a:ext cx="823531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ECF5D-20A1-AA82-6AA5-0A0D352D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804862"/>
            <a:ext cx="3401992" cy="5121375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 dirty="0"/>
              <a:t>Health organizations </a:t>
            </a:r>
            <a:br>
              <a:rPr lang="en-US" dirty="0"/>
            </a:br>
            <a:r>
              <a:rPr lang="en-US" dirty="0"/>
              <a:t>&amp;</a:t>
            </a:r>
            <a:br>
              <a:rPr lang="en-US" dirty="0"/>
            </a:br>
            <a:r>
              <a:rPr lang="en-US" dirty="0"/>
              <a:t>Eradication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972CA-A124-2D72-CACC-709658D7D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7" name="Text Placeholder 3">
            <a:extLst>
              <a:ext uri="{FF2B5EF4-FFF2-40B4-BE49-F238E27FC236}">
                <a16:creationId xmlns:a16="http://schemas.microsoft.com/office/drawing/2014/main" id="{A0A12214-89DE-928F-EF10-DFE2781E8E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732497"/>
              </p:ext>
            </p:extLst>
          </p:nvPr>
        </p:nvGraphicFramePr>
        <p:xfrm>
          <a:off x="5271305" y="318541"/>
          <a:ext cx="6284087" cy="6220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7448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DF3697C-659A-DF81-DACB-75B850F121EB}"/>
              </a:ext>
            </a:extLst>
          </p:cNvPr>
          <p:cNvSpPr txBox="1"/>
          <p:nvPr/>
        </p:nvSpPr>
        <p:spPr>
          <a:xfrm>
            <a:off x="838200" y="241541"/>
            <a:ext cx="10515600" cy="1215894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marL="285750" indent="-28575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500" b="1" kern="1200" cap="all" spc="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Places with high cholera outbreaks have less access to clean water </a:t>
            </a:r>
            <a:r>
              <a:rPr lang="en-US" sz="1200" kern="1200" cap="all" spc="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(Chowdhury et al., 2022)</a:t>
            </a:r>
          </a:p>
          <a:p>
            <a:pPr marL="742950" lvl="1" indent="-28575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500" b="1" kern="1200" cap="all" spc="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These countries include Bangladesh, Pakistan, Nepal, and India </a:t>
            </a:r>
            <a:r>
              <a:rPr lang="en-US" sz="1200" b="1" kern="1200" cap="all" spc="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(Chowdhury et al., 2022)</a:t>
            </a:r>
          </a:p>
          <a:p>
            <a:pPr marL="1200150" lvl="2" indent="-28575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500" b="1" kern="1200" cap="all" spc="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They allow open defecation in rural areas, have poor handwashing compliance, and shared latrines among the poor </a:t>
            </a:r>
            <a:r>
              <a:rPr lang="en-US" sz="1200" b="1" kern="1200" cap="all" spc="1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(Chowdhury et al., 2022)</a:t>
            </a:r>
            <a:endParaRPr lang="en-US" sz="1500" b="1" kern="1200" cap="all" spc="10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Hand washing">
            <a:extLst>
              <a:ext uri="{FF2B5EF4-FFF2-40B4-BE49-F238E27FC236}">
                <a16:creationId xmlns:a16="http://schemas.microsoft.com/office/drawing/2014/main" id="{65A9A20C-8549-D1A6-92D7-D9B0AB48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62" r="1" b="24263"/>
          <a:stretch>
            <a:fillRect/>
          </a:stretch>
        </p:blipFill>
        <p:spPr>
          <a:xfrm>
            <a:off x="859468" y="2674190"/>
            <a:ext cx="10494331" cy="360584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0F759-BAB9-AA86-C463-2B5B5E69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40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E7A75D-C820-8C55-B94C-2FEA10E2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83" y="2471218"/>
            <a:ext cx="6088440" cy="1915563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n-lt"/>
              </a:rPr>
              <a:t>2 million people globally do not have access to clean drinking water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(CDC,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tx1"/>
                </a:solidFill>
                <a:latin typeface="+mn-lt"/>
              </a:rPr>
              <a:t>1.4 million deaths attributed to diseases spread through dirty water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(CDC, 2025)</a:t>
            </a:r>
          </a:p>
          <a:p>
            <a:endParaRPr lang="en-US" sz="1900" dirty="0"/>
          </a:p>
        </p:txBody>
      </p:sp>
      <p:pic>
        <p:nvPicPr>
          <p:cNvPr id="9" name="Picture 8" descr="Close-up of several bottles of water&#10;&#10;AI-generated content may be incorrect.">
            <a:extLst>
              <a:ext uri="{FF2B5EF4-FFF2-40B4-BE49-F238E27FC236}">
                <a16:creationId xmlns:a16="http://schemas.microsoft.com/office/drawing/2014/main" id="{566E2D78-CE55-BB7B-DCF1-3E3AC57F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7875" r="27875"/>
          <a:stretch>
            <a:fillRect/>
          </a:stretch>
        </p:blipFill>
        <p:spPr>
          <a:xfrm>
            <a:off x="6789480" y="10"/>
            <a:ext cx="5394960" cy="685799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85FEC-6E81-82F7-956B-6FEE77BE7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6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8BA987-5550-0E08-AFC4-4238F970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143"/>
            <a:ext cx="10515600" cy="1229033"/>
          </a:xfrm>
        </p:spPr>
        <p:txBody>
          <a:bodyPr anchor="b">
            <a:normAutofit/>
          </a:bodyPr>
          <a:lstStyle/>
          <a:p>
            <a:r>
              <a:rPr lang="en-US" dirty="0"/>
              <a:t>Healthcare</a:t>
            </a:r>
            <a:br>
              <a:rPr lang="en-US" dirty="0"/>
            </a:br>
            <a:r>
              <a:rPr lang="en-US" dirty="0"/>
              <a:t>Implications</a:t>
            </a:r>
          </a:p>
        </p:txBody>
      </p:sp>
      <p:pic>
        <p:nvPicPr>
          <p:cNvPr id="9" name="Content Placeholder 8" descr="Healthcare colleagues meeting">
            <a:extLst>
              <a:ext uri="{FF2B5EF4-FFF2-40B4-BE49-F238E27FC236}">
                <a16:creationId xmlns:a16="http://schemas.microsoft.com/office/drawing/2014/main" id="{219DA306-2A3B-4D82-C70B-8E762E90FFB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8286" r="23527" b="-3"/>
          <a:stretch>
            <a:fillRect/>
          </a:stretch>
        </p:blipFill>
        <p:spPr>
          <a:xfrm>
            <a:off x="464695" y="2532479"/>
            <a:ext cx="4326843" cy="3664660"/>
          </a:xfrm>
          <a:prstGeom prst="rect">
            <a:avLst/>
          </a:prstGeom>
          <a:noFill/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11732B3-9C1D-515D-10E8-F2455A5A72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6617" y="2263516"/>
            <a:ext cx="6570688" cy="436834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300" dirty="0"/>
              <a:t>Governments and healthcare facilities should report cholera cases within 24 hours (GTFCC, 2025)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300" dirty="0"/>
              <a:t>In a cholera outbreak, mortality rates remain less than 1% if immediate response measures are taken (Holtz, 2022) These include: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300" dirty="0"/>
              <a:t>Clean water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300" dirty="0"/>
              <a:t>Sanitation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300" dirty="0"/>
              <a:t>Hygiene education</a:t>
            </a:r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300" dirty="0"/>
              <a:t>Safe food handling </a:t>
            </a:r>
          </a:p>
          <a:p>
            <a:pPr marL="45720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300" dirty="0"/>
              <a:t>WASH (Water, Sanitation, and Hygiene)</a:t>
            </a:r>
          </a:p>
          <a:p>
            <a:pPr marL="742950" lvl="1">
              <a:lnSpc>
                <a:spcPct val="115000"/>
              </a:lnSpc>
            </a:pPr>
            <a:r>
              <a:rPr lang="en-US" sz="2300" dirty="0"/>
              <a:t>Adequate education for healthcare workers (</a:t>
            </a:r>
            <a:r>
              <a:rPr lang="en-US" sz="2300" dirty="0" err="1"/>
              <a:t>Elimian</a:t>
            </a:r>
            <a:r>
              <a:rPr lang="en-US" sz="2300" dirty="0"/>
              <a:t> et al., 2023)</a:t>
            </a:r>
          </a:p>
          <a:p>
            <a:pPr marL="45720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300" dirty="0"/>
              <a:t>Surveillance and recognition (</a:t>
            </a:r>
            <a:r>
              <a:rPr lang="en-US" sz="2300" dirty="0" err="1"/>
              <a:t>Elimian</a:t>
            </a:r>
            <a:r>
              <a:rPr lang="en-US" sz="2300" dirty="0"/>
              <a:t> et al., 2023)</a:t>
            </a:r>
          </a:p>
          <a:p>
            <a:pPr marL="457200">
              <a:lnSpc>
                <a:spcPct val="115000"/>
              </a:lnSpc>
            </a:pPr>
            <a:endParaRPr lang="en-US" sz="1700" dirty="0"/>
          </a:p>
          <a:p>
            <a:pPr marL="7429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8A168-A2D8-2B14-10EA-932CA5667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0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AEBF-73B2-2188-6E43-D85E8297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939" y="173398"/>
            <a:ext cx="4250122" cy="505371"/>
          </a:xfrm>
        </p:spPr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885A6-2008-15E5-517B-3CBBFE99B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E428A-4989-9A5F-C32B-ECBF6C1B2D1D}"/>
              </a:ext>
            </a:extLst>
          </p:cNvPr>
          <p:cNvSpPr txBox="1"/>
          <p:nvPr/>
        </p:nvSpPr>
        <p:spPr>
          <a:xfrm>
            <a:off x="1111771" y="875823"/>
            <a:ext cx="1024202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4320"/>
            <a:r>
              <a:rPr lang="en-US" sz="1600" dirty="0"/>
              <a:t>Centers for Disease Control and Prevention. (2025, May 29). CDC at work: Cholera. Centers for Disease Control and 	Prevention. </a:t>
            </a:r>
          </a:p>
          <a:p>
            <a:pPr indent="-274320"/>
            <a:r>
              <a:rPr lang="en-US" sz="1600" dirty="0"/>
              <a:t>Centers for Disease Control and Prevention. (2025, May 29). Cholera. Centers for Disease Control and Prevention. </a:t>
            </a:r>
          </a:p>
          <a:p>
            <a:pPr indent="-274320"/>
            <a:r>
              <a:rPr lang="en-US" sz="1600" dirty="0"/>
              <a:t>Centers for Disease Control and Prevention. (2025, May 29). Cholera in the United States. Centers for Disease 	Control and Prevention. </a:t>
            </a:r>
          </a:p>
          <a:p>
            <a:pPr indent="-274320"/>
            <a:r>
              <a:rPr lang="en-US" sz="1600" dirty="0"/>
              <a:t>Centers for Disease Control and Prevention. (2025, July 29). Global hygiene. Centers for Disease Control and 	Prevention. </a:t>
            </a:r>
          </a:p>
          <a:p>
            <a:pPr indent="-274320"/>
            <a:r>
              <a:rPr lang="en-US" sz="1600" dirty="0"/>
              <a:t>Centers for Disease Control and Prevention. (2025, May 29). Signs and symptoms of cholera. Centers for Disease 	Control and Prevention. </a:t>
            </a:r>
          </a:p>
          <a:p>
            <a:pPr indent="-274320"/>
            <a:r>
              <a:rPr lang="en-US" sz="1600" dirty="0"/>
              <a:t>Centers for Disease Control and Prevention. (2025, May 29). Treating cholera. Centers for Disease Control and 	Prevention. </a:t>
            </a:r>
          </a:p>
          <a:p>
            <a:pPr indent="-274320"/>
            <a:r>
              <a:rPr lang="en-US" sz="1600" dirty="0"/>
              <a:t>Cholera images - free download on </a:t>
            </a:r>
            <a:r>
              <a:rPr lang="en-US" sz="1600" dirty="0" err="1"/>
              <a:t>Freepik</a:t>
            </a:r>
            <a:r>
              <a:rPr lang="en-US" sz="1600" dirty="0"/>
              <a:t>. (n.d.). </a:t>
            </a:r>
            <a:r>
              <a:rPr lang="en-US" sz="1600" dirty="0">
                <a:hlinkClick r:id="rId2"/>
              </a:rPr>
              <a:t>https://www.freepik.com/free-photos-</a:t>
            </a:r>
            <a:r>
              <a:rPr lang="en-US" sz="1600" dirty="0"/>
              <a:t>vectors/cholera </a:t>
            </a:r>
          </a:p>
          <a:p>
            <a:pPr indent="-274320"/>
            <a:r>
              <a:rPr lang="en-US" sz="1600" dirty="0"/>
              <a:t>Chowdhury, F., Ross, A. G., Islam, M. T., McMillan, N. A., &amp; Qadri, F. (2022, September 21). Diagnosis, 	management, and future control of cholera. Clinical microbiology reviews.</a:t>
            </a:r>
          </a:p>
          <a:p>
            <a:pPr indent="-457200">
              <a:buNone/>
            </a:pPr>
            <a:r>
              <a:rPr lang="en-US" sz="1600" dirty="0" err="1">
                <a:effectLst/>
              </a:rPr>
              <a:t>Elimian</a:t>
            </a:r>
            <a:r>
              <a:rPr lang="en-US" sz="1600" dirty="0">
                <a:effectLst/>
              </a:rPr>
              <a:t>, K., King, C., Dewa, O., </a:t>
            </a:r>
            <a:r>
              <a:rPr lang="en-US" sz="1600" dirty="0" err="1">
                <a:effectLst/>
              </a:rPr>
              <a:t>Pembi</a:t>
            </a:r>
            <a:r>
              <a:rPr lang="en-US" sz="1600" dirty="0">
                <a:effectLst/>
              </a:rPr>
              <a:t>, E., Gandi, B., </a:t>
            </a:r>
            <a:r>
              <a:rPr lang="en-US" sz="1600" dirty="0" err="1">
                <a:effectLst/>
              </a:rPr>
              <a:t>Yennan</a:t>
            </a:r>
            <a:r>
              <a:rPr lang="en-US" sz="1600" dirty="0">
                <a:effectLst/>
              </a:rPr>
              <a:t>, S., Myles, P., Pritchard, C., Forsberg, B. C., &amp; Alfvén, T. 	(2023, February 1). </a:t>
            </a:r>
            <a:r>
              <a:rPr lang="en-US" sz="1600" i="1" dirty="0">
                <a:effectLst/>
              </a:rPr>
              <a:t>Healthcare workers knowledge of cholera multi-stranded interventions and its 	determining factors in north-east </a:t>
            </a:r>
            <a:r>
              <a:rPr lang="en-US" sz="1600" i="1" dirty="0" err="1">
                <a:effectLst/>
              </a:rPr>
              <a:t>nigeria</a:t>
            </a:r>
            <a:r>
              <a:rPr lang="en-US" sz="1600" i="1" dirty="0">
                <a:effectLst/>
              </a:rPr>
              <a:t>: Planning and policy implications</a:t>
            </a:r>
            <a:r>
              <a:rPr lang="en-US" sz="1600" dirty="0">
                <a:effectLst/>
              </a:rPr>
              <a:t>. Human resources for health. </a:t>
            </a:r>
          </a:p>
          <a:p>
            <a:pPr indent="-274320"/>
            <a:r>
              <a:rPr lang="en-US" dirty="0"/>
              <a:t>	Global Taskforce on Cholera Control. (2025, April). Guidance document 2024 public health 	surveillance for cholera. Global Taskforce on Cholera Control.  </a:t>
            </a:r>
          </a:p>
          <a:p>
            <a:pPr indent="-274320"/>
            <a:r>
              <a:rPr lang="en-US" sz="1600" dirty="0"/>
              <a:t>Holtz, C. (2022). Global Health Care: Issues and policies. Jones &amp; Bartlett Learning. </a:t>
            </a:r>
            <a:endParaRPr lang="en-US" dirty="0"/>
          </a:p>
          <a:p>
            <a:pPr indent="-274320"/>
            <a:r>
              <a:rPr lang="en-US" sz="1600" dirty="0"/>
              <a:t>Roadmap 2030. GTFCC. (2025). </a:t>
            </a:r>
          </a:p>
          <a:p>
            <a:pPr indent="-274320"/>
            <a:r>
              <a:rPr lang="en-US" sz="1600" dirty="0"/>
              <a:t>World Health Organization. (2024, December 5). Cholera. World Health Organization. </a:t>
            </a:r>
          </a:p>
        </p:txBody>
      </p:sp>
    </p:spTree>
    <p:extLst>
      <p:ext uri="{BB962C8B-B14F-4D97-AF65-F5344CB8AC3E}">
        <p14:creationId xmlns:p14="http://schemas.microsoft.com/office/powerpoint/2010/main" val="78822621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6411175_Win32_SL_V6" id="{2596AF0E-92BF-4F5A-A2A1-B1C9D33CD0CE}" vid="{0709752F-9199-467A-B305-5274ECB683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71ec703-6c7d-4238-8a45-283dd47159b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E19FAD9B38B3428BA772D80550469C" ma:contentTypeVersion="15" ma:contentTypeDescription="Create a new document." ma:contentTypeScope="" ma:versionID="6c79092bafb1caf88ca5ecd0e131a51d">
  <xsd:schema xmlns:xsd="http://www.w3.org/2001/XMLSchema" xmlns:xs="http://www.w3.org/2001/XMLSchema" xmlns:p="http://schemas.microsoft.com/office/2006/metadata/properties" xmlns:ns3="6d2961af-863a-4af3-857f-204c05a10ebc" xmlns:ns4="d71ec703-6c7d-4238-8a45-283dd47159be" targetNamespace="http://schemas.microsoft.com/office/2006/metadata/properties" ma:root="true" ma:fieldsID="bb36a1686f30ed283e93f58798be24d9" ns3:_="" ns4:_="">
    <xsd:import namespace="6d2961af-863a-4af3-857f-204c05a10ebc"/>
    <xsd:import namespace="d71ec703-6c7d-4238-8a45-283dd47159b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SearchProperties" minOccurs="0"/>
                <xsd:element ref="ns4:MediaServiceObjectDetectorVersions" minOccurs="0"/>
                <xsd:element ref="ns4:_activity" minOccurs="0"/>
                <xsd:element ref="ns4:MediaServiceDateTaken" minOccurs="0"/>
                <xsd:element ref="ns4:MediaServiceSystemTags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961af-863a-4af3-857f-204c05a10e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1ec703-6c7d-4238-8a45-283dd47159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424615-5FE5-4F43-AE24-3BC9A05326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19A644-6410-4EC7-894C-877E70305DFF}">
  <ds:schemaRefs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71ec703-6c7d-4238-8a45-283dd47159be"/>
    <ds:schemaRef ds:uri="6d2961af-863a-4af3-857f-204c05a10eb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A58262-BAC3-422E-A273-79651AEF88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2961af-863a-4af3-857f-204c05a10ebc"/>
    <ds:schemaRef ds:uri="d71ec703-6c7d-4238-8a45-283dd47159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{444854ED-306B-4633-A63A-D652AB8EBE1E}TF8c6975b0-03aa-48e8-8a23-2a6072f108da7bca746b_win32-937fb968a2bf</Template>
  <TotalTime>401</TotalTime>
  <Words>792</Words>
  <Application>Microsoft Office PowerPoint</Application>
  <PresentationFormat>Widescreen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Tenorite </vt:lpstr>
      <vt:lpstr>Tenorite Bold</vt:lpstr>
      <vt:lpstr>Custom</vt:lpstr>
      <vt:lpstr>Cholera Emily Laughlin</vt:lpstr>
      <vt:lpstr>Background </vt:lpstr>
      <vt:lpstr>Introduction into the U.S.</vt:lpstr>
      <vt:lpstr>Health organizations  &amp; Eradication</vt:lpstr>
      <vt:lpstr>PowerPoint Presentation</vt:lpstr>
      <vt:lpstr>2 million people globally do not have access to clean drinking water (CDC, 2025) 1.4 million deaths attributed to diseases spread through dirty water (CDC, 2025) </vt:lpstr>
      <vt:lpstr>Healthcare Implications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Laughlin</dc:creator>
  <cp:lastModifiedBy>Emily Laughlin</cp:lastModifiedBy>
  <cp:revision>1</cp:revision>
  <dcterms:created xsi:type="dcterms:W3CDTF">2025-10-23T15:10:57Z</dcterms:created>
  <dcterms:modified xsi:type="dcterms:W3CDTF">2025-10-30T17:07:27Z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0x010100CFE19FAD9B38B3428BA772D80550469C</vt:lpwstr>
  </property>
</Properties>
</file>