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4"/>
  </p:sldMasterIdLst>
  <p:notesMasterIdLst>
    <p:notesMasterId r:id="rId13"/>
  </p:notesMasterIdLst>
  <p:handoutMasterIdLst>
    <p:handoutMasterId r:id="rId14"/>
  </p:handoutMasterIdLst>
  <p:sldIdLst>
    <p:sldId id="496" r:id="rId5"/>
    <p:sldId id="498" r:id="rId6"/>
    <p:sldId id="497" r:id="rId7"/>
    <p:sldId id="429" r:id="rId8"/>
    <p:sldId id="430" r:id="rId9"/>
    <p:sldId id="501" r:id="rId10"/>
    <p:sldId id="502" r:id="rId11"/>
    <p:sldId id="49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 showGuides="1">
      <p:cViewPr>
        <p:scale>
          <a:sx n="64" d="100"/>
          <a:sy n="64" d="100"/>
        </p:scale>
        <p:origin x="978" y="78"/>
      </p:cViewPr>
      <p:guideLst>
        <p:guide orient="horz" pos="196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333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747DA9-1283-49BE-9708-B7338115F9CE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B24CB56-F255-4039-8E4E-B88A246958AA}">
      <dgm:prSet/>
      <dgm:spPr/>
      <dgm:t>
        <a:bodyPr/>
        <a:lstStyle/>
        <a:p>
          <a:r>
            <a:rPr lang="en-US" dirty="0"/>
            <a:t>1</a:t>
          </a:r>
        </a:p>
      </dgm:t>
    </dgm:pt>
    <dgm:pt modelId="{49866E96-4666-4FA6-AB57-E8148CD594F9}" type="parTrans" cxnId="{A699D3F8-5D50-4C05-919B-ED8DDE10FF1B}">
      <dgm:prSet/>
      <dgm:spPr/>
      <dgm:t>
        <a:bodyPr/>
        <a:lstStyle/>
        <a:p>
          <a:endParaRPr lang="en-US"/>
        </a:p>
      </dgm:t>
    </dgm:pt>
    <dgm:pt modelId="{E882E268-53E9-4B60-816E-BB607D8567B9}" type="sibTrans" cxnId="{A699D3F8-5D50-4C05-919B-ED8DDE10FF1B}">
      <dgm:prSet/>
      <dgm:spPr/>
      <dgm:t>
        <a:bodyPr/>
        <a:lstStyle/>
        <a:p>
          <a:endParaRPr lang="en-US"/>
        </a:p>
      </dgm:t>
    </dgm:pt>
    <dgm:pt modelId="{264FA0D6-D906-443B-9A63-DCBC2F009B71}">
      <dgm:prSet/>
      <dgm:spPr/>
      <dgm:t>
        <a:bodyPr/>
        <a:lstStyle/>
        <a:p>
          <a:r>
            <a:rPr lang="en-US"/>
            <a:t>Look at CLAS Standard #1</a:t>
          </a:r>
        </a:p>
      </dgm:t>
    </dgm:pt>
    <dgm:pt modelId="{D4042486-4F60-4874-8E09-6E1DDE8B7094}" type="parTrans" cxnId="{C5E44B42-408D-42F2-8A70-45F0D73AB183}">
      <dgm:prSet/>
      <dgm:spPr/>
      <dgm:t>
        <a:bodyPr/>
        <a:lstStyle/>
        <a:p>
          <a:endParaRPr lang="en-US"/>
        </a:p>
      </dgm:t>
    </dgm:pt>
    <dgm:pt modelId="{A3A388E8-432B-4F08-A855-D2F0F1CF3930}" type="sibTrans" cxnId="{C5E44B42-408D-42F2-8A70-45F0D73AB183}">
      <dgm:prSet/>
      <dgm:spPr/>
      <dgm:t>
        <a:bodyPr/>
        <a:lstStyle/>
        <a:p>
          <a:endParaRPr lang="en-US"/>
        </a:p>
      </dgm:t>
    </dgm:pt>
    <dgm:pt modelId="{B516825F-C1AE-4CB4-B480-D0CDCCB1A498}">
      <dgm:prSet/>
      <dgm:spPr/>
      <dgm:t>
        <a:bodyPr/>
        <a:lstStyle/>
        <a:p>
          <a:r>
            <a:rPr lang="en-US" dirty="0"/>
            <a:t>2</a:t>
          </a:r>
        </a:p>
      </dgm:t>
    </dgm:pt>
    <dgm:pt modelId="{49CC7324-F652-4478-8254-3F1D0AFE941F}" type="parTrans" cxnId="{AC67FD94-8B97-4580-A8E2-66910F88D520}">
      <dgm:prSet/>
      <dgm:spPr/>
      <dgm:t>
        <a:bodyPr/>
        <a:lstStyle/>
        <a:p>
          <a:endParaRPr lang="en-US"/>
        </a:p>
      </dgm:t>
    </dgm:pt>
    <dgm:pt modelId="{FBDC379E-D0AE-4144-8D89-04ADDBCA5F88}" type="sibTrans" cxnId="{AC67FD94-8B97-4580-A8E2-66910F88D520}">
      <dgm:prSet/>
      <dgm:spPr/>
      <dgm:t>
        <a:bodyPr/>
        <a:lstStyle/>
        <a:p>
          <a:endParaRPr lang="en-US"/>
        </a:p>
      </dgm:t>
    </dgm:pt>
    <dgm:pt modelId="{5350A1E2-30F9-4439-B2EE-F634C46AFE30}">
      <dgm:prSet/>
      <dgm:spPr/>
      <dgm:t>
        <a:bodyPr/>
        <a:lstStyle/>
        <a:p>
          <a:r>
            <a:rPr lang="en-US"/>
            <a:t>Look at Ballad Health’s policy on discrimination</a:t>
          </a:r>
        </a:p>
      </dgm:t>
    </dgm:pt>
    <dgm:pt modelId="{EA059330-FDF2-4748-8FFC-29E0124193F3}" type="parTrans" cxnId="{E2F0A5A3-F625-44A3-A0A8-35EBE39AFCCC}">
      <dgm:prSet/>
      <dgm:spPr/>
      <dgm:t>
        <a:bodyPr/>
        <a:lstStyle/>
        <a:p>
          <a:endParaRPr lang="en-US"/>
        </a:p>
      </dgm:t>
    </dgm:pt>
    <dgm:pt modelId="{39467F7A-AB39-4609-BC25-5876FC92EEC4}" type="sibTrans" cxnId="{E2F0A5A3-F625-44A3-A0A8-35EBE39AFCCC}">
      <dgm:prSet/>
      <dgm:spPr/>
      <dgm:t>
        <a:bodyPr/>
        <a:lstStyle/>
        <a:p>
          <a:endParaRPr lang="en-US"/>
        </a:p>
      </dgm:t>
    </dgm:pt>
    <dgm:pt modelId="{522AA208-9721-436B-998C-FA5A40FC4A24}">
      <dgm:prSet/>
      <dgm:spPr/>
      <dgm:t>
        <a:bodyPr/>
        <a:lstStyle/>
        <a:p>
          <a:r>
            <a:rPr lang="en-US" dirty="0"/>
            <a:t>3</a:t>
          </a:r>
        </a:p>
      </dgm:t>
    </dgm:pt>
    <dgm:pt modelId="{A26707EA-BCFF-48A0-A3D6-5E756DA61366}" type="parTrans" cxnId="{5DEFC81E-1E2B-4FFC-AE47-6ABF7A001B99}">
      <dgm:prSet/>
      <dgm:spPr/>
      <dgm:t>
        <a:bodyPr/>
        <a:lstStyle/>
        <a:p>
          <a:endParaRPr lang="en-US"/>
        </a:p>
      </dgm:t>
    </dgm:pt>
    <dgm:pt modelId="{B9A2D2EF-115E-40A3-9F65-52DE6B1EC0C1}" type="sibTrans" cxnId="{5DEFC81E-1E2B-4FFC-AE47-6ABF7A001B99}">
      <dgm:prSet/>
      <dgm:spPr/>
      <dgm:t>
        <a:bodyPr/>
        <a:lstStyle/>
        <a:p>
          <a:endParaRPr lang="en-US"/>
        </a:p>
      </dgm:t>
    </dgm:pt>
    <dgm:pt modelId="{94A1B8DB-76D6-4E93-B103-55E7A3DF0743}">
      <dgm:prSet/>
      <dgm:spPr/>
      <dgm:t>
        <a:bodyPr/>
        <a:lstStyle/>
        <a:p>
          <a:r>
            <a:rPr lang="en-US"/>
            <a:t>See how Ballad Health compares with the CLAS standards</a:t>
          </a:r>
        </a:p>
      </dgm:t>
    </dgm:pt>
    <dgm:pt modelId="{0A913146-6E32-4404-89EF-E8279BF23403}" type="parTrans" cxnId="{E4F3894B-7C43-4EA7-B9ED-085DE602F2FE}">
      <dgm:prSet/>
      <dgm:spPr/>
      <dgm:t>
        <a:bodyPr/>
        <a:lstStyle/>
        <a:p>
          <a:endParaRPr lang="en-US"/>
        </a:p>
      </dgm:t>
    </dgm:pt>
    <dgm:pt modelId="{C4C396EE-00E4-4A3B-9024-73A12A5A6FA6}" type="sibTrans" cxnId="{E4F3894B-7C43-4EA7-B9ED-085DE602F2FE}">
      <dgm:prSet/>
      <dgm:spPr/>
      <dgm:t>
        <a:bodyPr/>
        <a:lstStyle/>
        <a:p>
          <a:endParaRPr lang="en-US"/>
        </a:p>
      </dgm:t>
    </dgm:pt>
    <dgm:pt modelId="{1CCEED53-F6B0-4CFA-A1B7-1128EDA36A04}" type="pres">
      <dgm:prSet presAssocID="{C7747DA9-1283-49BE-9708-B7338115F9CE}" presName="Name0" presStyleCnt="0">
        <dgm:presLayoutVars>
          <dgm:dir/>
          <dgm:animLvl val="lvl"/>
          <dgm:resizeHandles val="exact"/>
        </dgm:presLayoutVars>
      </dgm:prSet>
      <dgm:spPr/>
    </dgm:pt>
    <dgm:pt modelId="{B1D97B89-CD68-4EC8-A655-29D4E0BF8227}" type="pres">
      <dgm:prSet presAssocID="{6B24CB56-F255-4039-8E4E-B88A246958AA}" presName="linNode" presStyleCnt="0"/>
      <dgm:spPr/>
    </dgm:pt>
    <dgm:pt modelId="{64A953EA-88E0-4AD6-8BB5-E6E394EC4005}" type="pres">
      <dgm:prSet presAssocID="{6B24CB56-F255-4039-8E4E-B88A246958AA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39399AF0-047A-438A-AEFD-541B35F7E9B3}" type="pres">
      <dgm:prSet presAssocID="{6B24CB56-F255-4039-8E4E-B88A246958AA}" presName="descendantText" presStyleLbl="alignNode1" presStyleIdx="0" presStyleCnt="3">
        <dgm:presLayoutVars>
          <dgm:bulletEnabled/>
        </dgm:presLayoutVars>
      </dgm:prSet>
      <dgm:spPr/>
    </dgm:pt>
    <dgm:pt modelId="{C42A5FF8-7FFA-4132-99CE-DCD488EC9550}" type="pres">
      <dgm:prSet presAssocID="{E882E268-53E9-4B60-816E-BB607D8567B9}" presName="sp" presStyleCnt="0"/>
      <dgm:spPr/>
    </dgm:pt>
    <dgm:pt modelId="{EF03D5FA-E18F-48BC-B520-761CEC06E654}" type="pres">
      <dgm:prSet presAssocID="{B516825F-C1AE-4CB4-B480-D0CDCCB1A498}" presName="linNode" presStyleCnt="0"/>
      <dgm:spPr/>
    </dgm:pt>
    <dgm:pt modelId="{31BA2922-B3B1-4A1D-A0B4-B7672704EFD5}" type="pres">
      <dgm:prSet presAssocID="{B516825F-C1AE-4CB4-B480-D0CDCCB1A498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0A02F7F5-1F87-45EC-8CAD-8DF94D53AAE8}" type="pres">
      <dgm:prSet presAssocID="{B516825F-C1AE-4CB4-B480-D0CDCCB1A498}" presName="descendantText" presStyleLbl="alignNode1" presStyleIdx="1" presStyleCnt="3">
        <dgm:presLayoutVars>
          <dgm:bulletEnabled/>
        </dgm:presLayoutVars>
      </dgm:prSet>
      <dgm:spPr/>
    </dgm:pt>
    <dgm:pt modelId="{06740A78-BCDE-4377-B095-02CC52A0848C}" type="pres">
      <dgm:prSet presAssocID="{FBDC379E-D0AE-4144-8D89-04ADDBCA5F88}" presName="sp" presStyleCnt="0"/>
      <dgm:spPr/>
    </dgm:pt>
    <dgm:pt modelId="{8E938199-52AC-4354-BCE9-806226BCCF8A}" type="pres">
      <dgm:prSet presAssocID="{522AA208-9721-436B-998C-FA5A40FC4A24}" presName="linNode" presStyleCnt="0"/>
      <dgm:spPr/>
    </dgm:pt>
    <dgm:pt modelId="{5AAB016F-1F01-4D00-9B65-09D6854011A8}" type="pres">
      <dgm:prSet presAssocID="{522AA208-9721-436B-998C-FA5A40FC4A24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84A386BA-8587-4C37-927B-00DE5C817B85}" type="pres">
      <dgm:prSet presAssocID="{522AA208-9721-436B-998C-FA5A40FC4A24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5DEFC81E-1E2B-4FFC-AE47-6ABF7A001B99}" srcId="{C7747DA9-1283-49BE-9708-B7338115F9CE}" destId="{522AA208-9721-436B-998C-FA5A40FC4A24}" srcOrd="2" destOrd="0" parTransId="{A26707EA-BCFF-48A0-A3D6-5E756DA61366}" sibTransId="{B9A2D2EF-115E-40A3-9F65-52DE6B1EC0C1}"/>
    <dgm:cxn modelId="{70D5502D-A6BB-4DCB-944F-CA638175EC0A}" type="presOf" srcId="{C7747DA9-1283-49BE-9708-B7338115F9CE}" destId="{1CCEED53-F6B0-4CFA-A1B7-1128EDA36A04}" srcOrd="0" destOrd="0" presId="urn:microsoft.com/office/officeart/2016/7/layout/VerticalHollowActionList"/>
    <dgm:cxn modelId="{28995830-912D-41F8-9E2E-E6E375E74E6F}" type="presOf" srcId="{B516825F-C1AE-4CB4-B480-D0CDCCB1A498}" destId="{31BA2922-B3B1-4A1D-A0B4-B7672704EFD5}" srcOrd="0" destOrd="0" presId="urn:microsoft.com/office/officeart/2016/7/layout/VerticalHollowActionList"/>
    <dgm:cxn modelId="{C5E44B42-408D-42F2-8A70-45F0D73AB183}" srcId="{6B24CB56-F255-4039-8E4E-B88A246958AA}" destId="{264FA0D6-D906-443B-9A63-DCBC2F009B71}" srcOrd="0" destOrd="0" parTransId="{D4042486-4F60-4874-8E09-6E1DDE8B7094}" sibTransId="{A3A388E8-432B-4F08-A855-D2F0F1CF3930}"/>
    <dgm:cxn modelId="{E4F3894B-7C43-4EA7-B9ED-085DE602F2FE}" srcId="{522AA208-9721-436B-998C-FA5A40FC4A24}" destId="{94A1B8DB-76D6-4E93-B103-55E7A3DF0743}" srcOrd="0" destOrd="0" parTransId="{0A913146-6E32-4404-89EF-E8279BF23403}" sibTransId="{C4C396EE-00E4-4A3B-9024-73A12A5A6FA6}"/>
    <dgm:cxn modelId="{D6573354-9DC8-4FE6-8779-C2DD3DA82FAF}" type="presOf" srcId="{94A1B8DB-76D6-4E93-B103-55E7A3DF0743}" destId="{84A386BA-8587-4C37-927B-00DE5C817B85}" srcOrd="0" destOrd="0" presId="urn:microsoft.com/office/officeart/2016/7/layout/VerticalHollowActionList"/>
    <dgm:cxn modelId="{77BB6977-AD8B-4EFE-B3B3-ED0DE32B694A}" type="presOf" srcId="{6B24CB56-F255-4039-8E4E-B88A246958AA}" destId="{64A953EA-88E0-4AD6-8BB5-E6E394EC4005}" srcOrd="0" destOrd="0" presId="urn:microsoft.com/office/officeart/2016/7/layout/VerticalHollowActionList"/>
    <dgm:cxn modelId="{B2475B80-68E5-48DE-B470-BF6B03914208}" type="presOf" srcId="{5350A1E2-30F9-4439-B2EE-F634C46AFE30}" destId="{0A02F7F5-1F87-45EC-8CAD-8DF94D53AAE8}" srcOrd="0" destOrd="0" presId="urn:microsoft.com/office/officeart/2016/7/layout/VerticalHollowActionList"/>
    <dgm:cxn modelId="{AC67FD94-8B97-4580-A8E2-66910F88D520}" srcId="{C7747DA9-1283-49BE-9708-B7338115F9CE}" destId="{B516825F-C1AE-4CB4-B480-D0CDCCB1A498}" srcOrd="1" destOrd="0" parTransId="{49CC7324-F652-4478-8254-3F1D0AFE941F}" sibTransId="{FBDC379E-D0AE-4144-8D89-04ADDBCA5F88}"/>
    <dgm:cxn modelId="{697A6895-0208-4560-967F-5590767AD8FF}" type="presOf" srcId="{264FA0D6-D906-443B-9A63-DCBC2F009B71}" destId="{39399AF0-047A-438A-AEFD-541B35F7E9B3}" srcOrd="0" destOrd="0" presId="urn:microsoft.com/office/officeart/2016/7/layout/VerticalHollowActionList"/>
    <dgm:cxn modelId="{E2F0A5A3-F625-44A3-A0A8-35EBE39AFCCC}" srcId="{B516825F-C1AE-4CB4-B480-D0CDCCB1A498}" destId="{5350A1E2-30F9-4439-B2EE-F634C46AFE30}" srcOrd="0" destOrd="0" parTransId="{EA059330-FDF2-4748-8FFC-29E0124193F3}" sibTransId="{39467F7A-AB39-4609-BC25-5876FC92EEC4}"/>
    <dgm:cxn modelId="{37A134C8-39F1-4434-B1E2-C67EE875A5DC}" type="presOf" srcId="{522AA208-9721-436B-998C-FA5A40FC4A24}" destId="{5AAB016F-1F01-4D00-9B65-09D6854011A8}" srcOrd="0" destOrd="0" presId="urn:microsoft.com/office/officeart/2016/7/layout/VerticalHollowActionList"/>
    <dgm:cxn modelId="{A699D3F8-5D50-4C05-919B-ED8DDE10FF1B}" srcId="{C7747DA9-1283-49BE-9708-B7338115F9CE}" destId="{6B24CB56-F255-4039-8E4E-B88A246958AA}" srcOrd="0" destOrd="0" parTransId="{49866E96-4666-4FA6-AB57-E8148CD594F9}" sibTransId="{E882E268-53E9-4B60-816E-BB607D8567B9}"/>
    <dgm:cxn modelId="{4DC0AAF4-6D22-4504-8BB5-36AC2E70FB0D}" type="presParOf" srcId="{1CCEED53-F6B0-4CFA-A1B7-1128EDA36A04}" destId="{B1D97B89-CD68-4EC8-A655-29D4E0BF8227}" srcOrd="0" destOrd="0" presId="urn:microsoft.com/office/officeart/2016/7/layout/VerticalHollowActionList"/>
    <dgm:cxn modelId="{DD085FDD-0B86-4C40-B1C1-0FD7E6C85C5F}" type="presParOf" srcId="{B1D97B89-CD68-4EC8-A655-29D4E0BF8227}" destId="{64A953EA-88E0-4AD6-8BB5-E6E394EC4005}" srcOrd="0" destOrd="0" presId="urn:microsoft.com/office/officeart/2016/7/layout/VerticalHollowActionList"/>
    <dgm:cxn modelId="{CBADD185-50CC-4B95-893B-11B40876B31D}" type="presParOf" srcId="{B1D97B89-CD68-4EC8-A655-29D4E0BF8227}" destId="{39399AF0-047A-438A-AEFD-541B35F7E9B3}" srcOrd="1" destOrd="0" presId="urn:microsoft.com/office/officeart/2016/7/layout/VerticalHollowActionList"/>
    <dgm:cxn modelId="{2CF34DCB-7AF9-4F6F-9BD3-DAC5D0EE2093}" type="presParOf" srcId="{1CCEED53-F6B0-4CFA-A1B7-1128EDA36A04}" destId="{C42A5FF8-7FFA-4132-99CE-DCD488EC9550}" srcOrd="1" destOrd="0" presId="urn:microsoft.com/office/officeart/2016/7/layout/VerticalHollowActionList"/>
    <dgm:cxn modelId="{218D33B4-F3DB-4B01-8F2A-D529B9050EDF}" type="presParOf" srcId="{1CCEED53-F6B0-4CFA-A1B7-1128EDA36A04}" destId="{EF03D5FA-E18F-48BC-B520-761CEC06E654}" srcOrd="2" destOrd="0" presId="urn:microsoft.com/office/officeart/2016/7/layout/VerticalHollowActionList"/>
    <dgm:cxn modelId="{899DE04C-27D9-4155-9F18-934B74355A6B}" type="presParOf" srcId="{EF03D5FA-E18F-48BC-B520-761CEC06E654}" destId="{31BA2922-B3B1-4A1D-A0B4-B7672704EFD5}" srcOrd="0" destOrd="0" presId="urn:microsoft.com/office/officeart/2016/7/layout/VerticalHollowActionList"/>
    <dgm:cxn modelId="{617ACCD9-E96E-4A21-BAFE-E3808B8672F3}" type="presParOf" srcId="{EF03D5FA-E18F-48BC-B520-761CEC06E654}" destId="{0A02F7F5-1F87-45EC-8CAD-8DF94D53AAE8}" srcOrd="1" destOrd="0" presId="urn:microsoft.com/office/officeart/2016/7/layout/VerticalHollowActionList"/>
    <dgm:cxn modelId="{3646110D-8D84-4ABD-9434-1109AA621B90}" type="presParOf" srcId="{1CCEED53-F6B0-4CFA-A1B7-1128EDA36A04}" destId="{06740A78-BCDE-4377-B095-02CC52A0848C}" srcOrd="3" destOrd="0" presId="urn:microsoft.com/office/officeart/2016/7/layout/VerticalHollowActionList"/>
    <dgm:cxn modelId="{220F2D37-9D0F-4ABF-9BC4-8E4E9346D56D}" type="presParOf" srcId="{1CCEED53-F6B0-4CFA-A1B7-1128EDA36A04}" destId="{8E938199-52AC-4354-BCE9-806226BCCF8A}" srcOrd="4" destOrd="0" presId="urn:microsoft.com/office/officeart/2016/7/layout/VerticalHollowActionList"/>
    <dgm:cxn modelId="{FFE06123-53E5-4AA6-B0F8-0A2AD68EDAEF}" type="presParOf" srcId="{8E938199-52AC-4354-BCE9-806226BCCF8A}" destId="{5AAB016F-1F01-4D00-9B65-09D6854011A8}" srcOrd="0" destOrd="0" presId="urn:microsoft.com/office/officeart/2016/7/layout/VerticalHollowActionList"/>
    <dgm:cxn modelId="{80441F52-50C9-46C4-BF51-129FF1594ED3}" type="presParOf" srcId="{8E938199-52AC-4354-BCE9-806226BCCF8A}" destId="{84A386BA-8587-4C37-927B-00DE5C817B85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D582DB-31D6-4D2A-8E60-9BDACE1104F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E3001B2-886B-4558-AEF6-793C71128EA1}">
      <dgm:prSet/>
      <dgm:spPr/>
      <dgm:t>
        <a:bodyPr/>
        <a:lstStyle/>
        <a:p>
          <a:r>
            <a:rPr lang="en-US"/>
            <a:t>Ballad Health as an organization states it will not discriminate based on age, race, religion, language, etc. </a:t>
          </a:r>
        </a:p>
      </dgm:t>
    </dgm:pt>
    <dgm:pt modelId="{F336D609-D5A6-459F-A2A2-22F72413DA4D}" type="parTrans" cxnId="{F71C3ECB-1385-4CC6-AA42-093B3EBABA54}">
      <dgm:prSet/>
      <dgm:spPr/>
      <dgm:t>
        <a:bodyPr/>
        <a:lstStyle/>
        <a:p>
          <a:endParaRPr lang="en-US"/>
        </a:p>
      </dgm:t>
    </dgm:pt>
    <dgm:pt modelId="{6875D3D7-C5B6-4228-AFD3-FFA4BEEA8492}" type="sibTrans" cxnId="{F71C3ECB-1385-4CC6-AA42-093B3EBABA54}">
      <dgm:prSet/>
      <dgm:spPr/>
      <dgm:t>
        <a:bodyPr/>
        <a:lstStyle/>
        <a:p>
          <a:endParaRPr lang="en-US"/>
        </a:p>
      </dgm:t>
    </dgm:pt>
    <dgm:pt modelId="{D941763C-979E-4F61-BB09-DCFA4238C1D5}">
      <dgm:prSet/>
      <dgm:spPr/>
      <dgm:t>
        <a:bodyPr/>
        <a:lstStyle/>
        <a:p>
          <a:r>
            <a:rPr lang="en-US"/>
            <a:t>Ballad Health will not discriminate against people with disabilities</a:t>
          </a:r>
        </a:p>
      </dgm:t>
    </dgm:pt>
    <dgm:pt modelId="{C85E5BB6-F502-4EE0-ACAD-73BABC6F65F8}" type="parTrans" cxnId="{0FE72934-4CE0-42E3-B931-35AA2302568A}">
      <dgm:prSet/>
      <dgm:spPr/>
      <dgm:t>
        <a:bodyPr/>
        <a:lstStyle/>
        <a:p>
          <a:endParaRPr lang="en-US"/>
        </a:p>
      </dgm:t>
    </dgm:pt>
    <dgm:pt modelId="{32EA4041-373C-4361-AE7C-CD7C1C758A37}" type="sibTrans" cxnId="{0FE72934-4CE0-42E3-B931-35AA2302568A}">
      <dgm:prSet/>
      <dgm:spPr/>
      <dgm:t>
        <a:bodyPr/>
        <a:lstStyle/>
        <a:p>
          <a:endParaRPr lang="en-US"/>
        </a:p>
      </dgm:t>
    </dgm:pt>
    <dgm:pt modelId="{12B365C7-F931-4AF4-9C1B-51B3FB660150}" type="pres">
      <dgm:prSet presAssocID="{44D582DB-31D6-4D2A-8E60-9BDACE1104F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5CF54DD-9353-4E52-A185-281BB20349F5}" type="pres">
      <dgm:prSet presAssocID="{3E3001B2-886B-4558-AEF6-793C71128EA1}" presName="hierRoot1" presStyleCnt="0"/>
      <dgm:spPr/>
    </dgm:pt>
    <dgm:pt modelId="{2A06AE7D-0AA6-47BD-B732-6ABF6A92D48C}" type="pres">
      <dgm:prSet presAssocID="{3E3001B2-886B-4558-AEF6-793C71128EA1}" presName="composite" presStyleCnt="0"/>
      <dgm:spPr/>
    </dgm:pt>
    <dgm:pt modelId="{DCC1C762-49D3-477E-8D43-E07E499A48F7}" type="pres">
      <dgm:prSet presAssocID="{3E3001B2-886B-4558-AEF6-793C71128EA1}" presName="background" presStyleLbl="node0" presStyleIdx="0" presStyleCnt="2"/>
      <dgm:spPr/>
    </dgm:pt>
    <dgm:pt modelId="{B07E4E8E-BDE8-4DBC-80A7-351214D5B1D2}" type="pres">
      <dgm:prSet presAssocID="{3E3001B2-886B-4558-AEF6-793C71128EA1}" presName="text" presStyleLbl="fgAcc0" presStyleIdx="0" presStyleCnt="2">
        <dgm:presLayoutVars>
          <dgm:chPref val="3"/>
        </dgm:presLayoutVars>
      </dgm:prSet>
      <dgm:spPr/>
    </dgm:pt>
    <dgm:pt modelId="{2CC1FDE4-08D6-44CC-9822-B142004827BA}" type="pres">
      <dgm:prSet presAssocID="{3E3001B2-886B-4558-AEF6-793C71128EA1}" presName="hierChild2" presStyleCnt="0"/>
      <dgm:spPr/>
    </dgm:pt>
    <dgm:pt modelId="{F2C20B23-2874-4247-B327-890467B67FC8}" type="pres">
      <dgm:prSet presAssocID="{D941763C-979E-4F61-BB09-DCFA4238C1D5}" presName="hierRoot1" presStyleCnt="0"/>
      <dgm:spPr/>
    </dgm:pt>
    <dgm:pt modelId="{5C59CA83-395D-4A47-908F-A85866A6FEDA}" type="pres">
      <dgm:prSet presAssocID="{D941763C-979E-4F61-BB09-DCFA4238C1D5}" presName="composite" presStyleCnt="0"/>
      <dgm:spPr/>
    </dgm:pt>
    <dgm:pt modelId="{D0A40C91-06FB-4F38-B608-417AC5DE4666}" type="pres">
      <dgm:prSet presAssocID="{D941763C-979E-4F61-BB09-DCFA4238C1D5}" presName="background" presStyleLbl="node0" presStyleIdx="1" presStyleCnt="2"/>
      <dgm:spPr/>
    </dgm:pt>
    <dgm:pt modelId="{D6007A06-774E-4C49-B48B-E24555D795D3}" type="pres">
      <dgm:prSet presAssocID="{D941763C-979E-4F61-BB09-DCFA4238C1D5}" presName="text" presStyleLbl="fgAcc0" presStyleIdx="1" presStyleCnt="2">
        <dgm:presLayoutVars>
          <dgm:chPref val="3"/>
        </dgm:presLayoutVars>
      </dgm:prSet>
      <dgm:spPr/>
    </dgm:pt>
    <dgm:pt modelId="{501A71C1-38BC-4D88-B87E-465094685F88}" type="pres">
      <dgm:prSet presAssocID="{D941763C-979E-4F61-BB09-DCFA4238C1D5}" presName="hierChild2" presStyleCnt="0"/>
      <dgm:spPr/>
    </dgm:pt>
  </dgm:ptLst>
  <dgm:cxnLst>
    <dgm:cxn modelId="{0FE72934-4CE0-42E3-B931-35AA2302568A}" srcId="{44D582DB-31D6-4D2A-8E60-9BDACE1104FF}" destId="{D941763C-979E-4F61-BB09-DCFA4238C1D5}" srcOrd="1" destOrd="0" parTransId="{C85E5BB6-F502-4EE0-ACAD-73BABC6F65F8}" sibTransId="{32EA4041-373C-4361-AE7C-CD7C1C758A37}"/>
    <dgm:cxn modelId="{C69CF242-B230-4937-98BF-3872B5D2660A}" type="presOf" srcId="{44D582DB-31D6-4D2A-8E60-9BDACE1104FF}" destId="{12B365C7-F931-4AF4-9C1B-51B3FB660150}" srcOrd="0" destOrd="0" presId="urn:microsoft.com/office/officeart/2005/8/layout/hierarchy1"/>
    <dgm:cxn modelId="{F71C3ECB-1385-4CC6-AA42-093B3EBABA54}" srcId="{44D582DB-31D6-4D2A-8E60-9BDACE1104FF}" destId="{3E3001B2-886B-4558-AEF6-793C71128EA1}" srcOrd="0" destOrd="0" parTransId="{F336D609-D5A6-459F-A2A2-22F72413DA4D}" sibTransId="{6875D3D7-C5B6-4228-AFD3-FFA4BEEA8492}"/>
    <dgm:cxn modelId="{A559CBDE-E57E-483C-8347-BE163201D912}" type="presOf" srcId="{D941763C-979E-4F61-BB09-DCFA4238C1D5}" destId="{D6007A06-774E-4C49-B48B-E24555D795D3}" srcOrd="0" destOrd="0" presId="urn:microsoft.com/office/officeart/2005/8/layout/hierarchy1"/>
    <dgm:cxn modelId="{CE186DE2-3A73-4C4E-954C-20F7306CEBCB}" type="presOf" srcId="{3E3001B2-886B-4558-AEF6-793C71128EA1}" destId="{B07E4E8E-BDE8-4DBC-80A7-351214D5B1D2}" srcOrd="0" destOrd="0" presId="urn:microsoft.com/office/officeart/2005/8/layout/hierarchy1"/>
    <dgm:cxn modelId="{2A95471D-4720-49EE-977D-0D34FAC3F051}" type="presParOf" srcId="{12B365C7-F931-4AF4-9C1B-51B3FB660150}" destId="{65CF54DD-9353-4E52-A185-281BB20349F5}" srcOrd="0" destOrd="0" presId="urn:microsoft.com/office/officeart/2005/8/layout/hierarchy1"/>
    <dgm:cxn modelId="{EEB2262B-65CB-466B-9DD9-5357A7E26BC9}" type="presParOf" srcId="{65CF54DD-9353-4E52-A185-281BB20349F5}" destId="{2A06AE7D-0AA6-47BD-B732-6ABF6A92D48C}" srcOrd="0" destOrd="0" presId="urn:microsoft.com/office/officeart/2005/8/layout/hierarchy1"/>
    <dgm:cxn modelId="{B4BE763A-6B2D-4E3F-83C0-F3DD573F4EC2}" type="presParOf" srcId="{2A06AE7D-0AA6-47BD-B732-6ABF6A92D48C}" destId="{DCC1C762-49D3-477E-8D43-E07E499A48F7}" srcOrd="0" destOrd="0" presId="urn:microsoft.com/office/officeart/2005/8/layout/hierarchy1"/>
    <dgm:cxn modelId="{3E59BD9C-B0E9-4B91-B788-3BEFAFA3872B}" type="presParOf" srcId="{2A06AE7D-0AA6-47BD-B732-6ABF6A92D48C}" destId="{B07E4E8E-BDE8-4DBC-80A7-351214D5B1D2}" srcOrd="1" destOrd="0" presId="urn:microsoft.com/office/officeart/2005/8/layout/hierarchy1"/>
    <dgm:cxn modelId="{BB10C199-10D7-4987-B6AC-4E937129C1E0}" type="presParOf" srcId="{65CF54DD-9353-4E52-A185-281BB20349F5}" destId="{2CC1FDE4-08D6-44CC-9822-B142004827BA}" srcOrd="1" destOrd="0" presId="urn:microsoft.com/office/officeart/2005/8/layout/hierarchy1"/>
    <dgm:cxn modelId="{15DF6508-8F36-40E5-B395-B6F9E9BD553C}" type="presParOf" srcId="{12B365C7-F931-4AF4-9C1B-51B3FB660150}" destId="{F2C20B23-2874-4247-B327-890467B67FC8}" srcOrd="1" destOrd="0" presId="urn:microsoft.com/office/officeart/2005/8/layout/hierarchy1"/>
    <dgm:cxn modelId="{81EF0D83-5839-42DF-9C52-0E0D9542FFCC}" type="presParOf" srcId="{F2C20B23-2874-4247-B327-890467B67FC8}" destId="{5C59CA83-395D-4A47-908F-A85866A6FEDA}" srcOrd="0" destOrd="0" presId="urn:microsoft.com/office/officeart/2005/8/layout/hierarchy1"/>
    <dgm:cxn modelId="{C242F34A-9188-4F4E-AB4A-1124CD3F8007}" type="presParOf" srcId="{5C59CA83-395D-4A47-908F-A85866A6FEDA}" destId="{D0A40C91-06FB-4F38-B608-417AC5DE4666}" srcOrd="0" destOrd="0" presId="urn:microsoft.com/office/officeart/2005/8/layout/hierarchy1"/>
    <dgm:cxn modelId="{0E026513-57C9-426B-812A-0F83BA4C402E}" type="presParOf" srcId="{5C59CA83-395D-4A47-908F-A85866A6FEDA}" destId="{D6007A06-774E-4C49-B48B-E24555D795D3}" srcOrd="1" destOrd="0" presId="urn:microsoft.com/office/officeart/2005/8/layout/hierarchy1"/>
    <dgm:cxn modelId="{0EC103EB-331C-4ACB-93E2-409B6E84322E}" type="presParOf" srcId="{F2C20B23-2874-4247-B327-890467B67FC8}" destId="{501A71C1-38BC-4D88-B87E-465094685F8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99AF0-047A-438A-AEFD-541B35F7E9B3}">
      <dsp:nvSpPr>
        <dsp:cNvPr id="0" name=""/>
        <dsp:cNvSpPr/>
      </dsp:nvSpPr>
      <dsp:spPr>
        <a:xfrm>
          <a:off x="1278255" y="1639"/>
          <a:ext cx="5113020" cy="16805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207" tIns="426867" rIns="99207" bIns="426867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Look at CLAS Standard #1</a:t>
          </a:r>
        </a:p>
      </dsp:txBody>
      <dsp:txXfrm>
        <a:off x="1278255" y="1639"/>
        <a:ext cx="5113020" cy="1680579"/>
      </dsp:txXfrm>
    </dsp:sp>
    <dsp:sp modelId="{64A953EA-88E0-4AD6-8BB5-E6E394EC4005}">
      <dsp:nvSpPr>
        <dsp:cNvPr id="0" name=""/>
        <dsp:cNvSpPr/>
      </dsp:nvSpPr>
      <dsp:spPr>
        <a:xfrm>
          <a:off x="0" y="1639"/>
          <a:ext cx="1278255" cy="16805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41" tIns="166004" rIns="67641" bIns="16600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1</a:t>
          </a:r>
        </a:p>
      </dsp:txBody>
      <dsp:txXfrm>
        <a:off x="0" y="1639"/>
        <a:ext cx="1278255" cy="1680579"/>
      </dsp:txXfrm>
    </dsp:sp>
    <dsp:sp modelId="{0A02F7F5-1F87-45EC-8CAD-8DF94D53AAE8}">
      <dsp:nvSpPr>
        <dsp:cNvPr id="0" name=""/>
        <dsp:cNvSpPr/>
      </dsp:nvSpPr>
      <dsp:spPr>
        <a:xfrm>
          <a:off x="1278255" y="1783053"/>
          <a:ext cx="5113020" cy="1680579"/>
        </a:xfrm>
        <a:prstGeom prst="rect">
          <a:avLst/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207" tIns="426867" rIns="99207" bIns="426867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Look at Ballad Health’s policy on discrimination</a:t>
          </a:r>
        </a:p>
      </dsp:txBody>
      <dsp:txXfrm>
        <a:off x="1278255" y="1783053"/>
        <a:ext cx="5113020" cy="1680579"/>
      </dsp:txXfrm>
    </dsp:sp>
    <dsp:sp modelId="{31BA2922-B3B1-4A1D-A0B4-B7672704EFD5}">
      <dsp:nvSpPr>
        <dsp:cNvPr id="0" name=""/>
        <dsp:cNvSpPr/>
      </dsp:nvSpPr>
      <dsp:spPr>
        <a:xfrm>
          <a:off x="0" y="1783053"/>
          <a:ext cx="1278255" cy="16805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41" tIns="166004" rIns="67641" bIns="16600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2</a:t>
          </a:r>
        </a:p>
      </dsp:txBody>
      <dsp:txXfrm>
        <a:off x="0" y="1783053"/>
        <a:ext cx="1278255" cy="1680579"/>
      </dsp:txXfrm>
    </dsp:sp>
    <dsp:sp modelId="{84A386BA-8587-4C37-927B-00DE5C817B85}">
      <dsp:nvSpPr>
        <dsp:cNvPr id="0" name=""/>
        <dsp:cNvSpPr/>
      </dsp:nvSpPr>
      <dsp:spPr>
        <a:xfrm>
          <a:off x="1278255" y="3564467"/>
          <a:ext cx="5113020" cy="1680579"/>
        </a:xfrm>
        <a:prstGeom prst="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207" tIns="426867" rIns="99207" bIns="426867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See how Ballad Health compares with the CLAS standards</a:t>
          </a:r>
        </a:p>
      </dsp:txBody>
      <dsp:txXfrm>
        <a:off x="1278255" y="3564467"/>
        <a:ext cx="5113020" cy="1680579"/>
      </dsp:txXfrm>
    </dsp:sp>
    <dsp:sp modelId="{5AAB016F-1F01-4D00-9B65-09D6854011A8}">
      <dsp:nvSpPr>
        <dsp:cNvPr id="0" name=""/>
        <dsp:cNvSpPr/>
      </dsp:nvSpPr>
      <dsp:spPr>
        <a:xfrm>
          <a:off x="0" y="3564467"/>
          <a:ext cx="1278255" cy="16805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641" tIns="166004" rIns="67641" bIns="166004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3</a:t>
          </a:r>
        </a:p>
      </dsp:txBody>
      <dsp:txXfrm>
        <a:off x="0" y="3564467"/>
        <a:ext cx="1278255" cy="16805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C1C762-49D3-477E-8D43-E07E499A48F7}">
      <dsp:nvSpPr>
        <dsp:cNvPr id="0" name=""/>
        <dsp:cNvSpPr/>
      </dsp:nvSpPr>
      <dsp:spPr>
        <a:xfrm>
          <a:off x="741" y="942413"/>
          <a:ext cx="2601982" cy="16522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7E4E8E-BDE8-4DBC-80A7-351214D5B1D2}">
      <dsp:nvSpPr>
        <dsp:cNvPr id="0" name=""/>
        <dsp:cNvSpPr/>
      </dsp:nvSpPr>
      <dsp:spPr>
        <a:xfrm>
          <a:off x="289850" y="1217067"/>
          <a:ext cx="2601982" cy="165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Ballad Health as an organization states it will not discriminate based on age, race, religion, language, etc. </a:t>
          </a:r>
        </a:p>
      </dsp:txBody>
      <dsp:txXfrm>
        <a:off x="338243" y="1265460"/>
        <a:ext cx="2505196" cy="1555473"/>
      </dsp:txXfrm>
    </dsp:sp>
    <dsp:sp modelId="{D0A40C91-06FB-4F38-B608-417AC5DE4666}">
      <dsp:nvSpPr>
        <dsp:cNvPr id="0" name=""/>
        <dsp:cNvSpPr/>
      </dsp:nvSpPr>
      <dsp:spPr>
        <a:xfrm>
          <a:off x="3180942" y="942413"/>
          <a:ext cx="2601982" cy="16522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007A06-774E-4C49-B48B-E24555D795D3}">
      <dsp:nvSpPr>
        <dsp:cNvPr id="0" name=""/>
        <dsp:cNvSpPr/>
      </dsp:nvSpPr>
      <dsp:spPr>
        <a:xfrm>
          <a:off x="3470051" y="1217067"/>
          <a:ext cx="2601982" cy="16522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Ballad Health will not discriminate against people with disabilities</a:t>
          </a:r>
        </a:p>
      </dsp:txBody>
      <dsp:txXfrm>
        <a:off x="3518444" y="1265460"/>
        <a:ext cx="2505196" cy="15554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A6C86A-E696-4915-84A9-365D513683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FA275-E5BD-42D5-86C3-D4A66EF382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D676F-4DB5-46B8-8F00-05DB67D5471C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8037F-BC33-4B71-9390-1FCCB44C83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39EB-596B-48AB-BC3E-069215B769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DFD5B-C328-43D8-A4C7-929BECA315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701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BE5AB-3192-4552-A220-BA06EA9D867F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D0E63-0F6A-47B0-8BD1-6E95B004C8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" name="Graphic 33" descr="Tag=AccentColor&#10;Flavor=Light&#10;Target=Fill">
            <a:extLst>
              <a:ext uri="{FF2B5EF4-FFF2-40B4-BE49-F238E27FC236}">
                <a16:creationId xmlns:a16="http://schemas.microsoft.com/office/drawing/2014/main" id="{43D10C21-1E65-97CE-3455-50DC070A7129}"/>
              </a:ext>
            </a:extLst>
          </p:cNvPr>
          <p:cNvSpPr>
            <a:spLocks noChangeAspect="1"/>
          </p:cNvSpPr>
          <p:nvPr userDrawn="1"/>
        </p:nvSpPr>
        <p:spPr>
          <a:xfrm>
            <a:off x="1318417" y="0"/>
            <a:ext cx="9570431" cy="6858000"/>
          </a:xfrm>
          <a:custGeom>
            <a:avLst/>
            <a:gdLst>
              <a:gd name="connsiteX0" fmla="*/ 7178288 w 7187261"/>
              <a:gd name="connsiteY0" fmla="*/ 2604802 h 5150263"/>
              <a:gd name="connsiteX1" fmla="*/ 7169335 w 7187261"/>
              <a:gd name="connsiteY1" fmla="*/ 2328577 h 5150263"/>
              <a:gd name="connsiteX2" fmla="*/ 7060845 w 7187261"/>
              <a:gd name="connsiteY2" fmla="*/ 1661160 h 5150263"/>
              <a:gd name="connsiteX3" fmla="*/ 6212263 w 7187261"/>
              <a:gd name="connsiteY3" fmla="*/ 243840 h 5150263"/>
              <a:gd name="connsiteX4" fmla="*/ 5953564 w 7187261"/>
              <a:gd name="connsiteY4" fmla="*/ 0 h 5150263"/>
              <a:gd name="connsiteX5" fmla="*/ 1408615 w 7187261"/>
              <a:gd name="connsiteY5" fmla="*/ 0 h 5150263"/>
              <a:gd name="connsiteX6" fmla="*/ 805111 w 7187261"/>
              <a:gd name="connsiteY6" fmla="*/ 676275 h 5150263"/>
              <a:gd name="connsiteX7" fmla="*/ 104928 w 7187261"/>
              <a:gd name="connsiteY7" fmla="*/ 2183035 h 5150263"/>
              <a:gd name="connsiteX8" fmla="*/ 51588 w 7187261"/>
              <a:gd name="connsiteY8" fmla="*/ 2400014 h 5150263"/>
              <a:gd name="connsiteX9" fmla="*/ 41301 w 7187261"/>
              <a:gd name="connsiteY9" fmla="*/ 2424208 h 5150263"/>
              <a:gd name="connsiteX10" fmla="*/ 119692 w 7187261"/>
              <a:gd name="connsiteY10" fmla="*/ 1834801 h 5150263"/>
              <a:gd name="connsiteX11" fmla="*/ 870071 w 7187261"/>
              <a:gd name="connsiteY11" fmla="*/ 462248 h 5150263"/>
              <a:gd name="connsiteX12" fmla="*/ 1389279 w 7187261"/>
              <a:gd name="connsiteY12" fmla="*/ 476 h 5150263"/>
              <a:gd name="connsiteX13" fmla="*/ 1320223 w 7187261"/>
              <a:gd name="connsiteY13" fmla="*/ 476 h 5150263"/>
              <a:gd name="connsiteX14" fmla="*/ 423158 w 7187261"/>
              <a:gd name="connsiteY14" fmla="*/ 989743 h 5150263"/>
              <a:gd name="connsiteX15" fmla="*/ 25585 w 7187261"/>
              <a:gd name="connsiteY15" fmla="*/ 2113693 h 5150263"/>
              <a:gd name="connsiteX16" fmla="*/ 2344 w 7187261"/>
              <a:gd name="connsiteY16" fmla="*/ 2725865 h 5150263"/>
              <a:gd name="connsiteX17" fmla="*/ 447256 w 7187261"/>
              <a:gd name="connsiteY17" fmla="*/ 4210717 h 5150263"/>
              <a:gd name="connsiteX18" fmla="*/ 1138962 w 7187261"/>
              <a:gd name="connsiteY18" fmla="*/ 4988910 h 5150263"/>
              <a:gd name="connsiteX19" fmla="*/ 1348512 w 7187261"/>
              <a:gd name="connsiteY19" fmla="*/ 5146834 h 5150263"/>
              <a:gd name="connsiteX20" fmla="*/ 1422712 w 7187261"/>
              <a:gd name="connsiteY20" fmla="*/ 5146834 h 5150263"/>
              <a:gd name="connsiteX21" fmla="*/ 480594 w 7187261"/>
              <a:gd name="connsiteY21" fmla="*/ 4187952 h 5150263"/>
              <a:gd name="connsiteX22" fmla="*/ 398679 w 7187261"/>
              <a:gd name="connsiteY22" fmla="*/ 4046125 h 5150263"/>
              <a:gd name="connsiteX23" fmla="*/ 411823 w 7187261"/>
              <a:gd name="connsiteY23" fmla="*/ 4053078 h 5150263"/>
              <a:gd name="connsiteX24" fmla="*/ 1439380 w 7187261"/>
              <a:gd name="connsiteY24" fmla="*/ 5147405 h 5150263"/>
              <a:gd name="connsiteX25" fmla="*/ 5710010 w 7187261"/>
              <a:gd name="connsiteY25" fmla="*/ 5150263 h 5150263"/>
              <a:gd name="connsiteX26" fmla="*/ 5999665 w 7187261"/>
              <a:gd name="connsiteY26" fmla="*/ 4910900 h 5150263"/>
              <a:gd name="connsiteX27" fmla="*/ 6954165 w 7187261"/>
              <a:gd name="connsiteY27" fmla="*/ 3545777 h 5150263"/>
              <a:gd name="connsiteX28" fmla="*/ 7137712 w 7187261"/>
              <a:gd name="connsiteY28" fmla="*/ 2799207 h 5150263"/>
              <a:gd name="connsiteX29" fmla="*/ 7142951 w 7187261"/>
              <a:gd name="connsiteY29" fmla="*/ 2754535 h 5150263"/>
              <a:gd name="connsiteX30" fmla="*/ 7149428 w 7187261"/>
              <a:gd name="connsiteY30" fmla="*/ 2774823 h 5150263"/>
              <a:gd name="connsiteX31" fmla="*/ 7066465 w 7187261"/>
              <a:gd name="connsiteY31" fmla="*/ 3465672 h 5150263"/>
              <a:gd name="connsiteX32" fmla="*/ 6452578 w 7187261"/>
              <a:gd name="connsiteY32" fmla="*/ 4552760 h 5150263"/>
              <a:gd name="connsiteX33" fmla="*/ 5752110 w 7187261"/>
              <a:gd name="connsiteY33" fmla="*/ 5150263 h 5150263"/>
              <a:gd name="connsiteX34" fmla="*/ 5827643 w 7187261"/>
              <a:gd name="connsiteY34" fmla="*/ 5150263 h 5150263"/>
              <a:gd name="connsiteX35" fmla="*/ 6642793 w 7187261"/>
              <a:gd name="connsiteY35" fmla="*/ 4389406 h 5150263"/>
              <a:gd name="connsiteX36" fmla="*/ 7102469 w 7187261"/>
              <a:gd name="connsiteY36" fmla="*/ 3490817 h 5150263"/>
              <a:gd name="connsiteX37" fmla="*/ 7187242 w 7187261"/>
              <a:gd name="connsiteY37" fmla="*/ 2990183 h 5150263"/>
              <a:gd name="connsiteX38" fmla="*/ 7178288 w 7187261"/>
              <a:gd name="connsiteY38" fmla="*/ 2604802 h 5150263"/>
              <a:gd name="connsiteX39" fmla="*/ 6342565 w 7187261"/>
              <a:gd name="connsiteY39" fmla="*/ 441389 h 5150263"/>
              <a:gd name="connsiteX40" fmla="*/ 7126567 w 7187261"/>
              <a:gd name="connsiteY40" fmla="*/ 2355056 h 5150263"/>
              <a:gd name="connsiteX41" fmla="*/ 6342565 w 7187261"/>
              <a:gd name="connsiteY41" fmla="*/ 441389 h 5150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187261" h="5150263">
                <a:moveTo>
                  <a:pt x="7178288" y="2604802"/>
                </a:moveTo>
                <a:cubicBezTo>
                  <a:pt x="7168763" y="2513076"/>
                  <a:pt x="7174478" y="2420684"/>
                  <a:pt x="7169335" y="2328577"/>
                </a:cubicBezTo>
                <a:cubicBezTo>
                  <a:pt x="7156952" y="2102882"/>
                  <a:pt x="7120586" y="1879149"/>
                  <a:pt x="7060845" y="1661160"/>
                </a:cubicBezTo>
                <a:cubicBezTo>
                  <a:pt x="6910588" y="1121007"/>
                  <a:pt x="6617428" y="631374"/>
                  <a:pt x="6212263" y="243840"/>
                </a:cubicBezTo>
                <a:cubicBezTo>
                  <a:pt x="6126538" y="162496"/>
                  <a:pt x="6040813" y="80201"/>
                  <a:pt x="5953564" y="0"/>
                </a:cubicBezTo>
                <a:lnTo>
                  <a:pt x="1408615" y="0"/>
                </a:lnTo>
                <a:cubicBezTo>
                  <a:pt x="1180967" y="200316"/>
                  <a:pt x="978332" y="427387"/>
                  <a:pt x="805111" y="676275"/>
                </a:cubicBezTo>
                <a:cubicBezTo>
                  <a:pt x="481261" y="1136523"/>
                  <a:pt x="252089" y="1640872"/>
                  <a:pt x="104928" y="2183035"/>
                </a:cubicBezTo>
                <a:cubicBezTo>
                  <a:pt x="85878" y="2254853"/>
                  <a:pt x="69495" y="2327720"/>
                  <a:pt x="51588" y="2400014"/>
                </a:cubicBezTo>
                <a:cubicBezTo>
                  <a:pt x="49683" y="2407634"/>
                  <a:pt x="51588" y="2416969"/>
                  <a:pt x="41301" y="2424208"/>
                </a:cubicBezTo>
                <a:cubicBezTo>
                  <a:pt x="45900" y="2225469"/>
                  <a:pt x="72186" y="2027834"/>
                  <a:pt x="119692" y="1834801"/>
                </a:cubicBezTo>
                <a:cubicBezTo>
                  <a:pt x="247993" y="1310926"/>
                  <a:pt x="506121" y="857726"/>
                  <a:pt x="870071" y="462248"/>
                </a:cubicBezTo>
                <a:cubicBezTo>
                  <a:pt x="1027729" y="291823"/>
                  <a:pt x="1201617" y="137169"/>
                  <a:pt x="1389279" y="476"/>
                </a:cubicBezTo>
                <a:lnTo>
                  <a:pt x="1320223" y="476"/>
                </a:lnTo>
                <a:cubicBezTo>
                  <a:pt x="960844" y="274320"/>
                  <a:pt x="656330" y="599123"/>
                  <a:pt x="423158" y="989743"/>
                </a:cubicBezTo>
                <a:cubicBezTo>
                  <a:pt x="215608" y="1337596"/>
                  <a:pt x="80258" y="1711357"/>
                  <a:pt x="25585" y="2113693"/>
                </a:cubicBezTo>
                <a:cubicBezTo>
                  <a:pt x="-2705" y="2316480"/>
                  <a:pt x="-2228" y="2521077"/>
                  <a:pt x="2344" y="2725865"/>
                </a:cubicBezTo>
                <a:cubicBezTo>
                  <a:pt x="14155" y="3261932"/>
                  <a:pt x="170650" y="3754565"/>
                  <a:pt x="447256" y="4210717"/>
                </a:cubicBezTo>
                <a:cubicBezTo>
                  <a:pt x="629851" y="4511612"/>
                  <a:pt x="866356" y="4767167"/>
                  <a:pt x="1138962" y="4988910"/>
                </a:cubicBezTo>
                <a:cubicBezTo>
                  <a:pt x="1207161" y="5044345"/>
                  <a:pt x="1277008" y="5096990"/>
                  <a:pt x="1348512" y="5146834"/>
                </a:cubicBezTo>
                <a:lnTo>
                  <a:pt x="1422712" y="5146834"/>
                </a:lnTo>
                <a:cubicBezTo>
                  <a:pt x="1043426" y="4892802"/>
                  <a:pt x="724720" y="4577334"/>
                  <a:pt x="480594" y="4187952"/>
                </a:cubicBezTo>
                <a:cubicBezTo>
                  <a:pt x="452019" y="4141851"/>
                  <a:pt x="423444" y="4095179"/>
                  <a:pt x="398679" y="4046125"/>
                </a:cubicBezTo>
                <a:cubicBezTo>
                  <a:pt x="407442" y="4043267"/>
                  <a:pt x="409156" y="4048982"/>
                  <a:pt x="411823" y="4053078"/>
                </a:cubicBezTo>
                <a:cubicBezTo>
                  <a:pt x="683572" y="4484656"/>
                  <a:pt x="1033139" y="4842701"/>
                  <a:pt x="1439380" y="5147405"/>
                </a:cubicBezTo>
                <a:lnTo>
                  <a:pt x="5710010" y="5150263"/>
                </a:lnTo>
                <a:cubicBezTo>
                  <a:pt x="5810594" y="5075482"/>
                  <a:pt x="5907272" y="4995587"/>
                  <a:pt x="5999665" y="4910900"/>
                </a:cubicBezTo>
                <a:cubicBezTo>
                  <a:pt x="6418765" y="4526661"/>
                  <a:pt x="6746901" y="4078129"/>
                  <a:pt x="6954165" y="3545777"/>
                </a:cubicBezTo>
                <a:cubicBezTo>
                  <a:pt x="7048234" y="3306175"/>
                  <a:pt x="7109956" y="3055115"/>
                  <a:pt x="7137712" y="2799207"/>
                </a:cubicBezTo>
                <a:cubicBezTo>
                  <a:pt x="7139236" y="2784920"/>
                  <a:pt x="7141046" y="2770632"/>
                  <a:pt x="7142951" y="2754535"/>
                </a:cubicBezTo>
                <a:cubicBezTo>
                  <a:pt x="7151714" y="2760440"/>
                  <a:pt x="7149237" y="2768441"/>
                  <a:pt x="7149428" y="2774823"/>
                </a:cubicBezTo>
                <a:cubicBezTo>
                  <a:pt x="7156743" y="3007967"/>
                  <a:pt x="7128777" y="3240881"/>
                  <a:pt x="7066465" y="3465672"/>
                </a:cubicBezTo>
                <a:cubicBezTo>
                  <a:pt x="6952165" y="3878580"/>
                  <a:pt x="6737948" y="4235863"/>
                  <a:pt x="6452578" y="4552760"/>
                </a:cubicBezTo>
                <a:cubicBezTo>
                  <a:pt x="6244553" y="4783836"/>
                  <a:pt x="6008809" y="4980242"/>
                  <a:pt x="5752110" y="5150263"/>
                </a:cubicBezTo>
                <a:lnTo>
                  <a:pt x="5827643" y="5150263"/>
                </a:lnTo>
                <a:cubicBezTo>
                  <a:pt x="6136539" y="4938904"/>
                  <a:pt x="6412192" y="4689348"/>
                  <a:pt x="6642793" y="4389406"/>
                </a:cubicBezTo>
                <a:cubicBezTo>
                  <a:pt x="6851295" y="4118324"/>
                  <a:pt x="7009125" y="3820859"/>
                  <a:pt x="7102469" y="3490817"/>
                </a:cubicBezTo>
                <a:cubicBezTo>
                  <a:pt x="7148646" y="3327473"/>
                  <a:pt x="7177069" y="3159624"/>
                  <a:pt x="7187242" y="2990183"/>
                </a:cubicBezTo>
                <a:cubicBezTo>
                  <a:pt x="7187623" y="2984087"/>
                  <a:pt x="7182384" y="2642330"/>
                  <a:pt x="7178288" y="2604802"/>
                </a:cubicBezTo>
                <a:close/>
                <a:moveTo>
                  <a:pt x="6342565" y="441389"/>
                </a:moveTo>
                <a:cubicBezTo>
                  <a:pt x="6829797" y="986533"/>
                  <a:pt x="7091135" y="1624422"/>
                  <a:pt x="7126567" y="2355056"/>
                </a:cubicBezTo>
                <a:cubicBezTo>
                  <a:pt x="7001123" y="1661827"/>
                  <a:pt x="6756426" y="1017365"/>
                  <a:pt x="6342565" y="4413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6D97FA1-D9A2-7D2B-2BB4-9A98A878CB56}"/>
              </a:ext>
            </a:extLst>
          </p:cNvPr>
          <p:cNvSpPr/>
          <p:nvPr userDrawn="1"/>
        </p:nvSpPr>
        <p:spPr>
          <a:xfrm>
            <a:off x="3974206" y="411333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44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118312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76144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964959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898738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73085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450426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937698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096153"/>
      </p:ext>
    </p:extLst>
  </p:cSld>
  <p:clrMapOvr>
    <a:masterClrMapping/>
  </p:clrMapOvr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7D0AB67-E176-475C-977C-73640253B9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" y="4361970"/>
            <a:ext cx="4038599" cy="2496030"/>
          </a:xfrm>
          <a:custGeom>
            <a:avLst/>
            <a:gdLst>
              <a:gd name="connsiteX0" fmla="*/ 2464753 w 4038599"/>
              <a:gd name="connsiteY0" fmla="*/ 4 h 2496030"/>
              <a:gd name="connsiteX1" fmla="*/ 2599067 w 4038599"/>
              <a:gd name="connsiteY1" fmla="*/ 4428 h 2496030"/>
              <a:gd name="connsiteX2" fmla="*/ 3052443 w 4038599"/>
              <a:gd name="connsiteY2" fmla="*/ 14222 h 2496030"/>
              <a:gd name="connsiteX3" fmla="*/ 3417420 w 4038599"/>
              <a:gd name="connsiteY3" fmla="*/ 9782 h 2496030"/>
              <a:gd name="connsiteX4" fmla="*/ 3757835 w 4038599"/>
              <a:gd name="connsiteY4" fmla="*/ 19315 h 2496030"/>
              <a:gd name="connsiteX5" fmla="*/ 3892671 w 4038599"/>
              <a:gd name="connsiteY5" fmla="*/ 13177 h 2496030"/>
              <a:gd name="connsiteX6" fmla="*/ 4016790 w 4038599"/>
              <a:gd name="connsiteY6" fmla="*/ 8134 h 2496030"/>
              <a:gd name="connsiteX7" fmla="*/ 4034037 w 4038599"/>
              <a:gd name="connsiteY7" fmla="*/ 8999 h 2496030"/>
              <a:gd name="connsiteX8" fmla="*/ 4035370 w 4038599"/>
              <a:gd name="connsiteY8" fmla="*/ 62503 h 2496030"/>
              <a:gd name="connsiteX9" fmla="*/ 4020562 w 4038599"/>
              <a:gd name="connsiteY9" fmla="*/ 231143 h 2496030"/>
              <a:gd name="connsiteX10" fmla="*/ 4019168 w 4038599"/>
              <a:gd name="connsiteY10" fmla="*/ 393470 h 2496030"/>
              <a:gd name="connsiteX11" fmla="*/ 4014100 w 4038599"/>
              <a:gd name="connsiteY11" fmla="*/ 651618 h 2496030"/>
              <a:gd name="connsiteX12" fmla="*/ 4019295 w 4038599"/>
              <a:gd name="connsiteY12" fmla="*/ 902406 h 2496030"/>
              <a:gd name="connsiteX13" fmla="*/ 4033231 w 4038599"/>
              <a:gd name="connsiteY13" fmla="*/ 1078946 h 2496030"/>
              <a:gd name="connsiteX14" fmla="*/ 4011566 w 4038599"/>
              <a:gd name="connsiteY14" fmla="*/ 1189872 h 2496030"/>
              <a:gd name="connsiteX15" fmla="*/ 4011566 w 4038599"/>
              <a:gd name="connsiteY15" fmla="*/ 1387989 h 2496030"/>
              <a:gd name="connsiteX16" fmla="*/ 4038599 w 4038599"/>
              <a:gd name="connsiteY16" fmla="*/ 1495613 h 2496030"/>
              <a:gd name="connsiteX17" fmla="*/ 4038599 w 4038599"/>
              <a:gd name="connsiteY17" fmla="*/ 1746509 h 2496030"/>
              <a:gd name="connsiteX18" fmla="*/ 4038283 w 4038599"/>
              <a:gd name="connsiteY18" fmla="*/ 1749734 h 2496030"/>
              <a:gd name="connsiteX19" fmla="*/ 4026896 w 4038599"/>
              <a:gd name="connsiteY19" fmla="*/ 1837274 h 2496030"/>
              <a:gd name="connsiteX20" fmla="*/ 4029684 w 4038599"/>
              <a:gd name="connsiteY20" fmla="*/ 2121948 h 2496030"/>
              <a:gd name="connsiteX21" fmla="*/ 4032978 w 4038599"/>
              <a:gd name="connsiteY21" fmla="*/ 2359155 h 2496030"/>
              <a:gd name="connsiteX22" fmla="*/ 4023519 w 4038599"/>
              <a:gd name="connsiteY22" fmla="*/ 2496030 h 2496030"/>
              <a:gd name="connsiteX23" fmla="*/ 0 w 4038599"/>
              <a:gd name="connsiteY23" fmla="*/ 2496030 h 2496030"/>
              <a:gd name="connsiteX24" fmla="*/ 0 w 4038599"/>
              <a:gd name="connsiteY24" fmla="*/ 12459 h 2496030"/>
              <a:gd name="connsiteX25" fmla="*/ 17104 w 4038599"/>
              <a:gd name="connsiteY25" fmla="*/ 15006 h 2496030"/>
              <a:gd name="connsiteX26" fmla="*/ 216416 w 4038599"/>
              <a:gd name="connsiteY26" fmla="*/ 7824 h 2496030"/>
              <a:gd name="connsiteX27" fmla="*/ 651370 w 4038599"/>
              <a:gd name="connsiteY27" fmla="*/ 17748 h 2496030"/>
              <a:gd name="connsiteX28" fmla="*/ 958396 w 4038599"/>
              <a:gd name="connsiteY28" fmla="*/ 14092 h 2496030"/>
              <a:gd name="connsiteX29" fmla="*/ 1519486 w 4038599"/>
              <a:gd name="connsiteY29" fmla="*/ 21666 h 2496030"/>
              <a:gd name="connsiteX30" fmla="*/ 2062411 w 4038599"/>
              <a:gd name="connsiteY30" fmla="*/ 17487 h 2496030"/>
              <a:gd name="connsiteX31" fmla="*/ 2464753 w 4038599"/>
              <a:gd name="connsiteY31" fmla="*/ 4 h 249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4038599" h="2496030">
                <a:moveTo>
                  <a:pt x="2464753" y="4"/>
                </a:moveTo>
                <a:cubicBezTo>
                  <a:pt x="2509518" y="-78"/>
                  <a:pt x="2554292" y="1163"/>
                  <a:pt x="2599067" y="4428"/>
                </a:cubicBezTo>
                <a:cubicBezTo>
                  <a:pt x="2749817" y="17813"/>
                  <a:pt x="2901270" y="21079"/>
                  <a:pt x="3052443" y="14222"/>
                </a:cubicBezTo>
                <a:cubicBezTo>
                  <a:pt x="3173923" y="5694"/>
                  <a:pt x="3295774" y="4206"/>
                  <a:pt x="3417420" y="9782"/>
                </a:cubicBezTo>
                <a:cubicBezTo>
                  <a:pt x="3530764" y="16442"/>
                  <a:pt x="3644108" y="23233"/>
                  <a:pt x="3757835" y="19315"/>
                </a:cubicBezTo>
                <a:cubicBezTo>
                  <a:pt x="3803121" y="17748"/>
                  <a:pt x="3847768" y="15789"/>
                  <a:pt x="3892671" y="13177"/>
                </a:cubicBezTo>
                <a:cubicBezTo>
                  <a:pt x="3933972" y="9619"/>
                  <a:pt x="3975386" y="7938"/>
                  <a:pt x="4016790" y="8134"/>
                </a:cubicBezTo>
                <a:lnTo>
                  <a:pt x="4034037" y="8999"/>
                </a:lnTo>
                <a:lnTo>
                  <a:pt x="4035370" y="62503"/>
                </a:lnTo>
                <a:cubicBezTo>
                  <a:pt x="4033549" y="118790"/>
                  <a:pt x="4026390" y="174983"/>
                  <a:pt x="4020562" y="231143"/>
                </a:cubicBezTo>
                <a:cubicBezTo>
                  <a:pt x="4014860" y="285717"/>
                  <a:pt x="4006498" y="343464"/>
                  <a:pt x="4019168" y="393470"/>
                </a:cubicBezTo>
                <a:cubicBezTo>
                  <a:pt x="4042480" y="482184"/>
                  <a:pt x="4024236" y="566457"/>
                  <a:pt x="4014100" y="651618"/>
                </a:cubicBezTo>
                <a:cubicBezTo>
                  <a:pt x="4001874" y="734926"/>
                  <a:pt x="4003635" y="819681"/>
                  <a:pt x="4019295" y="902406"/>
                </a:cubicBezTo>
                <a:cubicBezTo>
                  <a:pt x="4031711" y="960787"/>
                  <a:pt x="4031711" y="1020184"/>
                  <a:pt x="4033231" y="1078946"/>
                </a:cubicBezTo>
                <a:cubicBezTo>
                  <a:pt x="4034118" y="1115753"/>
                  <a:pt x="4020562" y="1153193"/>
                  <a:pt x="4011566" y="1189872"/>
                </a:cubicBezTo>
                <a:cubicBezTo>
                  <a:pt x="3995476" y="1256123"/>
                  <a:pt x="3989648" y="1323388"/>
                  <a:pt x="4011566" y="1387989"/>
                </a:cubicBezTo>
                <a:lnTo>
                  <a:pt x="4038599" y="1495613"/>
                </a:lnTo>
                <a:lnTo>
                  <a:pt x="4038599" y="1746509"/>
                </a:lnTo>
                <a:lnTo>
                  <a:pt x="4038283" y="1749734"/>
                </a:lnTo>
                <a:cubicBezTo>
                  <a:pt x="4035575" y="1779147"/>
                  <a:pt x="4032408" y="1808464"/>
                  <a:pt x="4026896" y="1837274"/>
                </a:cubicBezTo>
                <a:cubicBezTo>
                  <a:pt x="4008779" y="1932843"/>
                  <a:pt x="4015240" y="2027776"/>
                  <a:pt x="4029684" y="2121948"/>
                </a:cubicBezTo>
                <a:cubicBezTo>
                  <a:pt x="4039832" y="2200637"/>
                  <a:pt x="4040934" y="2280226"/>
                  <a:pt x="4032978" y="2359155"/>
                </a:cubicBezTo>
                <a:lnTo>
                  <a:pt x="4023519" y="2496030"/>
                </a:lnTo>
                <a:lnTo>
                  <a:pt x="0" y="2496030"/>
                </a:lnTo>
                <a:lnTo>
                  <a:pt x="0" y="12459"/>
                </a:lnTo>
                <a:lnTo>
                  <a:pt x="17104" y="15006"/>
                </a:lnTo>
                <a:cubicBezTo>
                  <a:pt x="83627" y="15006"/>
                  <a:pt x="150022" y="12263"/>
                  <a:pt x="216416" y="7824"/>
                </a:cubicBezTo>
                <a:cubicBezTo>
                  <a:pt x="361434" y="-156"/>
                  <a:pt x="506837" y="3162"/>
                  <a:pt x="651370" y="17748"/>
                </a:cubicBezTo>
                <a:cubicBezTo>
                  <a:pt x="753623" y="25440"/>
                  <a:pt x="856335" y="24213"/>
                  <a:pt x="958396" y="14092"/>
                </a:cubicBezTo>
                <a:cubicBezTo>
                  <a:pt x="1145682" y="-1710"/>
                  <a:pt x="1332584" y="10958"/>
                  <a:pt x="1519486" y="21666"/>
                </a:cubicBezTo>
                <a:cubicBezTo>
                  <a:pt x="1700504" y="32113"/>
                  <a:pt x="1881394" y="24408"/>
                  <a:pt x="2062411" y="17487"/>
                </a:cubicBezTo>
                <a:cubicBezTo>
                  <a:pt x="2196255" y="12394"/>
                  <a:pt x="2330459" y="249"/>
                  <a:pt x="2464753" y="4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ABE113B-49CB-42B2-AC93-B3DF044078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41336" cy="4193763"/>
          </a:xfrm>
          <a:custGeom>
            <a:avLst/>
            <a:gdLst>
              <a:gd name="connsiteX0" fmla="*/ 0 w 4041336"/>
              <a:gd name="connsiteY0" fmla="*/ 0 h 4193763"/>
              <a:gd name="connsiteX1" fmla="*/ 4019848 w 4041336"/>
              <a:gd name="connsiteY1" fmla="*/ 0 h 4193763"/>
              <a:gd name="connsiteX2" fmla="*/ 4021195 w 4041336"/>
              <a:gd name="connsiteY2" fmla="*/ 11419 h 4193763"/>
              <a:gd name="connsiteX3" fmla="*/ 4037665 w 4041336"/>
              <a:gd name="connsiteY3" fmla="*/ 264364 h 4193763"/>
              <a:gd name="connsiteX4" fmla="*/ 4034118 w 4041336"/>
              <a:gd name="connsiteY4" fmla="*/ 574168 h 4193763"/>
              <a:gd name="connsiteX5" fmla="*/ 4026263 w 4041336"/>
              <a:gd name="connsiteY5" fmla="*/ 838028 h 4193763"/>
              <a:gd name="connsiteX6" fmla="*/ 4026263 w 4041336"/>
              <a:gd name="connsiteY6" fmla="*/ 847166 h 4193763"/>
              <a:gd name="connsiteX7" fmla="*/ 4026263 w 4041336"/>
              <a:gd name="connsiteY7" fmla="*/ 1138186 h 4193763"/>
              <a:gd name="connsiteX8" fmla="*/ 4024109 w 4041336"/>
              <a:gd name="connsiteY8" fmla="*/ 1259137 h 4193763"/>
              <a:gd name="connsiteX9" fmla="*/ 4016887 w 4041336"/>
              <a:gd name="connsiteY9" fmla="*/ 1412960 h 4193763"/>
              <a:gd name="connsiteX10" fmla="*/ 4026263 w 4041336"/>
              <a:gd name="connsiteY10" fmla="*/ 1539116 h 4193763"/>
              <a:gd name="connsiteX11" fmla="*/ 4024869 w 4041336"/>
              <a:gd name="connsiteY11" fmla="*/ 1823155 h 4193763"/>
              <a:gd name="connsiteX12" fmla="*/ 4017014 w 4041336"/>
              <a:gd name="connsiteY12" fmla="*/ 2154154 h 4193763"/>
              <a:gd name="connsiteX13" fmla="*/ 4017014 w 4041336"/>
              <a:gd name="connsiteY13" fmla="*/ 2421948 h 4193763"/>
              <a:gd name="connsiteX14" fmla="*/ 4029684 w 4041336"/>
              <a:gd name="connsiteY14" fmla="*/ 2667279 h 4193763"/>
              <a:gd name="connsiteX15" fmla="*/ 4019421 w 4041336"/>
              <a:gd name="connsiteY15" fmla="*/ 2956268 h 4193763"/>
              <a:gd name="connsiteX16" fmla="*/ 4022082 w 4041336"/>
              <a:gd name="connsiteY16" fmla="*/ 3094480 h 4193763"/>
              <a:gd name="connsiteX17" fmla="*/ 4027656 w 4041336"/>
              <a:gd name="connsiteY17" fmla="*/ 3260614 h 4193763"/>
              <a:gd name="connsiteX18" fmla="*/ 4009412 w 4041336"/>
              <a:gd name="connsiteY18" fmla="*/ 3538181 h 4193763"/>
              <a:gd name="connsiteX19" fmla="*/ 4031711 w 4041336"/>
              <a:gd name="connsiteY19" fmla="*/ 3694923 h 4193763"/>
              <a:gd name="connsiteX20" fmla="*/ 4038425 w 4041336"/>
              <a:gd name="connsiteY20" fmla="*/ 3836308 h 4193763"/>
              <a:gd name="connsiteX21" fmla="*/ 4029810 w 4041336"/>
              <a:gd name="connsiteY21" fmla="*/ 3956245 h 4193763"/>
              <a:gd name="connsiteX22" fmla="*/ 4013847 w 4041336"/>
              <a:gd name="connsiteY22" fmla="*/ 4114764 h 4193763"/>
              <a:gd name="connsiteX23" fmla="*/ 4010970 w 4041336"/>
              <a:gd name="connsiteY23" fmla="*/ 4161894 h 4193763"/>
              <a:gd name="connsiteX24" fmla="*/ 4002764 w 4041336"/>
              <a:gd name="connsiteY24" fmla="*/ 4161042 h 4193763"/>
              <a:gd name="connsiteX25" fmla="*/ 3868108 w 4041336"/>
              <a:gd name="connsiteY25" fmla="*/ 4163980 h 4193763"/>
              <a:gd name="connsiteX26" fmla="*/ 3174741 w 4041336"/>
              <a:gd name="connsiteY26" fmla="*/ 4175341 h 4193763"/>
              <a:gd name="connsiteX27" fmla="*/ 2247906 w 4041336"/>
              <a:gd name="connsiteY27" fmla="*/ 4167376 h 4193763"/>
              <a:gd name="connsiteX28" fmla="*/ 2057934 w 4041336"/>
              <a:gd name="connsiteY28" fmla="*/ 4175733 h 4193763"/>
              <a:gd name="connsiteX29" fmla="*/ 1797729 w 4041336"/>
              <a:gd name="connsiteY29" fmla="*/ 4165547 h 4193763"/>
              <a:gd name="connsiteX30" fmla="*/ 1485458 w 4041336"/>
              <a:gd name="connsiteY30" fmla="*/ 4175995 h 4193763"/>
              <a:gd name="connsiteX31" fmla="*/ 949185 w 4041336"/>
              <a:gd name="connsiteY31" fmla="*/ 4186181 h 4193763"/>
              <a:gd name="connsiteX32" fmla="*/ 357136 w 4041336"/>
              <a:gd name="connsiteY32" fmla="*/ 4175995 h 4193763"/>
              <a:gd name="connsiteX33" fmla="*/ 0 w 4041336"/>
              <a:gd name="connsiteY33" fmla="*/ 4175060 h 419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041336" h="4193763">
                <a:moveTo>
                  <a:pt x="0" y="0"/>
                </a:moveTo>
                <a:lnTo>
                  <a:pt x="4019848" y="0"/>
                </a:lnTo>
                <a:lnTo>
                  <a:pt x="4021195" y="11419"/>
                </a:lnTo>
                <a:cubicBezTo>
                  <a:pt x="4036145" y="95184"/>
                  <a:pt x="4033611" y="180091"/>
                  <a:pt x="4037665" y="264364"/>
                </a:cubicBezTo>
                <a:cubicBezTo>
                  <a:pt x="4042480" y="367421"/>
                  <a:pt x="4036399" y="470858"/>
                  <a:pt x="4034118" y="574168"/>
                </a:cubicBezTo>
                <a:cubicBezTo>
                  <a:pt x="4032344" y="662121"/>
                  <a:pt x="4023602" y="749948"/>
                  <a:pt x="4026263" y="838028"/>
                </a:cubicBezTo>
                <a:cubicBezTo>
                  <a:pt x="4026453" y="841074"/>
                  <a:pt x="4026453" y="844120"/>
                  <a:pt x="4026263" y="847166"/>
                </a:cubicBezTo>
                <a:cubicBezTo>
                  <a:pt x="4018154" y="944003"/>
                  <a:pt x="4018154" y="1041348"/>
                  <a:pt x="4026263" y="1138186"/>
                </a:cubicBezTo>
                <a:cubicBezTo>
                  <a:pt x="4028835" y="1178494"/>
                  <a:pt x="4028113" y="1218943"/>
                  <a:pt x="4024109" y="1259137"/>
                </a:cubicBezTo>
                <a:cubicBezTo>
                  <a:pt x="4020308" y="1310285"/>
                  <a:pt x="4008145" y="1362194"/>
                  <a:pt x="4016887" y="1412960"/>
                </a:cubicBezTo>
                <a:cubicBezTo>
                  <a:pt x="4022576" y="1454780"/>
                  <a:pt x="4025705" y="1496916"/>
                  <a:pt x="4026263" y="1539116"/>
                </a:cubicBezTo>
                <a:cubicBezTo>
                  <a:pt x="4030697" y="1633542"/>
                  <a:pt x="4026516" y="1728475"/>
                  <a:pt x="4024869" y="1823155"/>
                </a:cubicBezTo>
                <a:cubicBezTo>
                  <a:pt x="4023095" y="1933446"/>
                  <a:pt x="4025883" y="2043737"/>
                  <a:pt x="4017014" y="2154154"/>
                </a:cubicBezTo>
                <a:cubicBezTo>
                  <a:pt x="4012136" y="2243351"/>
                  <a:pt x="4012136" y="2332751"/>
                  <a:pt x="4017014" y="2421948"/>
                </a:cubicBezTo>
                <a:cubicBezTo>
                  <a:pt x="4019421" y="2503683"/>
                  <a:pt x="4031711" y="2584656"/>
                  <a:pt x="4029684" y="2667279"/>
                </a:cubicBezTo>
                <a:cubicBezTo>
                  <a:pt x="4027276" y="2763608"/>
                  <a:pt x="4015874" y="2859684"/>
                  <a:pt x="4019421" y="2956268"/>
                </a:cubicBezTo>
                <a:cubicBezTo>
                  <a:pt x="4021068" y="3002339"/>
                  <a:pt x="4021195" y="3048410"/>
                  <a:pt x="4022082" y="3094480"/>
                </a:cubicBezTo>
                <a:cubicBezTo>
                  <a:pt x="4023222" y="3149943"/>
                  <a:pt x="4033231" y="3205278"/>
                  <a:pt x="4027656" y="3260614"/>
                </a:cubicBezTo>
                <a:cubicBezTo>
                  <a:pt x="4018408" y="3352883"/>
                  <a:pt x="3994462" y="3443628"/>
                  <a:pt x="4009412" y="3538181"/>
                </a:cubicBezTo>
                <a:cubicBezTo>
                  <a:pt x="4017647" y="3590217"/>
                  <a:pt x="4026896" y="3642380"/>
                  <a:pt x="4031711" y="3694923"/>
                </a:cubicBezTo>
                <a:cubicBezTo>
                  <a:pt x="4035892" y="3741882"/>
                  <a:pt x="4046407" y="3789603"/>
                  <a:pt x="4038425" y="3836308"/>
                </a:cubicBezTo>
                <a:cubicBezTo>
                  <a:pt x="4031584" y="3876287"/>
                  <a:pt x="4035131" y="3916266"/>
                  <a:pt x="4029810" y="3956245"/>
                </a:cubicBezTo>
                <a:cubicBezTo>
                  <a:pt x="4022842" y="4008661"/>
                  <a:pt x="4019168" y="4061966"/>
                  <a:pt x="4013847" y="4114764"/>
                </a:cubicBezTo>
                <a:lnTo>
                  <a:pt x="4010970" y="4161894"/>
                </a:lnTo>
                <a:lnTo>
                  <a:pt x="4002764" y="4161042"/>
                </a:lnTo>
                <a:cubicBezTo>
                  <a:pt x="3957904" y="4159210"/>
                  <a:pt x="3912934" y="4160186"/>
                  <a:pt x="3868108" y="4163980"/>
                </a:cubicBezTo>
                <a:cubicBezTo>
                  <a:pt x="3637072" y="4178737"/>
                  <a:pt x="3405779" y="4172076"/>
                  <a:pt x="3174741" y="4175341"/>
                </a:cubicBezTo>
                <a:cubicBezTo>
                  <a:pt x="2865668" y="4179782"/>
                  <a:pt x="2556851" y="4168420"/>
                  <a:pt x="2247906" y="4167376"/>
                </a:cubicBezTo>
                <a:cubicBezTo>
                  <a:pt x="2184582" y="4167115"/>
                  <a:pt x="2121002" y="4170510"/>
                  <a:pt x="2057934" y="4175733"/>
                </a:cubicBezTo>
                <a:cubicBezTo>
                  <a:pt x="1970560" y="4182786"/>
                  <a:pt x="1884336" y="4173905"/>
                  <a:pt x="1797729" y="4165547"/>
                </a:cubicBezTo>
                <a:cubicBezTo>
                  <a:pt x="1693340" y="4155492"/>
                  <a:pt x="1589207" y="4164372"/>
                  <a:pt x="1485458" y="4175995"/>
                </a:cubicBezTo>
                <a:cubicBezTo>
                  <a:pt x="1307344" y="4195571"/>
                  <a:pt x="1127888" y="4198979"/>
                  <a:pt x="949185" y="4186181"/>
                </a:cubicBezTo>
                <a:cubicBezTo>
                  <a:pt x="751793" y="4172468"/>
                  <a:pt x="554529" y="4174950"/>
                  <a:pt x="357136" y="4175995"/>
                </a:cubicBezTo>
                <a:lnTo>
                  <a:pt x="0" y="417506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4296" y="329184"/>
            <a:ext cx="6894576" cy="1783080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228600">
              <a:defRPr sz="2000"/>
            </a:lvl2pPr>
            <a:lvl3pPr marL="457200">
              <a:defRPr sz="1800"/>
            </a:lvl3pPr>
            <a:lvl4pPr marL="685800">
              <a:defRPr sz="1600"/>
            </a:lvl4pPr>
            <a:lvl5pPr marL="914400"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108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9B1377BC-1A5F-4113-953E-30CA51FC6F91}"/>
              </a:ext>
            </a:extLst>
          </p:cNvPr>
          <p:cNvSpPr/>
          <p:nvPr userDrawn="1"/>
        </p:nvSpPr>
        <p:spPr>
          <a:xfrm>
            <a:off x="4654296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375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CB56F624-1B75-47D6-8B9E-1F3E7840AE13}"/>
              </a:ext>
            </a:extLst>
          </p:cNvPr>
          <p:cNvSpPr>
            <a:spLocks noChangeAspect="1"/>
          </p:cNvSpPr>
          <p:nvPr userDrawn="1"/>
        </p:nvSpPr>
        <p:spPr>
          <a:xfrm>
            <a:off x="807242" y="612648"/>
            <a:ext cx="10577516" cy="5566372"/>
          </a:xfrm>
          <a:custGeom>
            <a:avLst/>
            <a:gdLst>
              <a:gd name="connsiteX0" fmla="*/ 2871593 w 10577516"/>
              <a:gd name="connsiteY0" fmla="*/ 5218333 h 5566372"/>
              <a:gd name="connsiteX1" fmla="*/ 3890441 w 10577516"/>
              <a:gd name="connsiteY1" fmla="*/ 5441298 h 5566372"/>
              <a:gd name="connsiteX2" fmla="*/ 4931282 w 10577516"/>
              <a:gd name="connsiteY2" fmla="*/ 5506891 h 5566372"/>
              <a:gd name="connsiteX3" fmla="*/ 2871593 w 10577516"/>
              <a:gd name="connsiteY3" fmla="*/ 5218333 h 5566372"/>
              <a:gd name="connsiteX4" fmla="*/ 4720395 w 10577516"/>
              <a:gd name="connsiteY4" fmla="*/ 128662 h 5566372"/>
              <a:gd name="connsiteX5" fmla="*/ 3554723 w 10577516"/>
              <a:gd name="connsiteY5" fmla="*/ 250059 h 5566372"/>
              <a:gd name="connsiteX6" fmla="*/ 2497230 w 10577516"/>
              <a:gd name="connsiteY6" fmla="*/ 530354 h 5566372"/>
              <a:gd name="connsiteX7" fmla="*/ 2960194 w 10577516"/>
              <a:gd name="connsiteY7" fmla="*/ 403237 h 5566372"/>
              <a:gd name="connsiteX8" fmla="*/ 3980314 w 10577516"/>
              <a:gd name="connsiteY8" fmla="*/ 212560 h 5566372"/>
              <a:gd name="connsiteX9" fmla="*/ 4677428 w 10577516"/>
              <a:gd name="connsiteY9" fmla="*/ 139593 h 5566372"/>
              <a:gd name="connsiteX10" fmla="*/ 4760675 w 10577516"/>
              <a:gd name="connsiteY10" fmla="*/ 134906 h 5566372"/>
              <a:gd name="connsiteX11" fmla="*/ 4792997 w 10577516"/>
              <a:gd name="connsiteY11" fmla="*/ 130123 h 5566372"/>
              <a:gd name="connsiteX12" fmla="*/ 4798006 w 10577516"/>
              <a:gd name="connsiteY12" fmla="*/ 130828 h 5566372"/>
              <a:gd name="connsiteX13" fmla="*/ 4798006 w 10577516"/>
              <a:gd name="connsiteY13" fmla="*/ 129381 h 5566372"/>
              <a:gd name="connsiteX14" fmla="*/ 4792997 w 10577516"/>
              <a:gd name="connsiteY14" fmla="*/ 130123 h 5566372"/>
              <a:gd name="connsiteX15" fmla="*/ 4788863 w 10577516"/>
              <a:gd name="connsiteY15" fmla="*/ 129541 h 5566372"/>
              <a:gd name="connsiteX16" fmla="*/ 4720395 w 10577516"/>
              <a:gd name="connsiteY16" fmla="*/ 128662 h 5566372"/>
              <a:gd name="connsiteX17" fmla="*/ 6438297 w 10577516"/>
              <a:gd name="connsiteY17" fmla="*/ 19 h 5566372"/>
              <a:gd name="connsiteX18" fmla="*/ 7523724 w 10577516"/>
              <a:gd name="connsiteY18" fmla="*/ 104129 h 5566372"/>
              <a:gd name="connsiteX19" fmla="*/ 8525668 w 10577516"/>
              <a:gd name="connsiteY19" fmla="*/ 421922 h 5566372"/>
              <a:gd name="connsiteX20" fmla="*/ 9518204 w 10577516"/>
              <a:gd name="connsiteY20" fmla="*/ 1055605 h 5566372"/>
              <a:gd name="connsiteX21" fmla="*/ 10008242 w 10577516"/>
              <a:gd name="connsiteY21" fmla="*/ 1589500 h 5566372"/>
              <a:gd name="connsiteX22" fmla="*/ 10325274 w 10577516"/>
              <a:gd name="connsiteY22" fmla="*/ 2051574 h 5566372"/>
              <a:gd name="connsiteX23" fmla="*/ 10565908 w 10577516"/>
              <a:gd name="connsiteY23" fmla="*/ 2649028 h 5566372"/>
              <a:gd name="connsiteX24" fmla="*/ 10542137 w 10577516"/>
              <a:gd name="connsiteY24" fmla="*/ 2966823 h 5566372"/>
              <a:gd name="connsiteX25" fmla="*/ 10513789 w 10577516"/>
              <a:gd name="connsiteY25" fmla="*/ 3066355 h 5566372"/>
              <a:gd name="connsiteX26" fmla="*/ 10417308 w 10577516"/>
              <a:gd name="connsiteY26" fmla="*/ 3369150 h 5566372"/>
              <a:gd name="connsiteX27" fmla="*/ 9794430 w 10577516"/>
              <a:gd name="connsiteY27" fmla="*/ 4220840 h 5566372"/>
              <a:gd name="connsiteX28" fmla="*/ 8719522 w 10577516"/>
              <a:gd name="connsiteY28" fmla="*/ 4888463 h 5566372"/>
              <a:gd name="connsiteX29" fmla="*/ 7693808 w 10577516"/>
              <a:gd name="connsiteY29" fmla="*/ 5234223 h 5566372"/>
              <a:gd name="connsiteX30" fmla="*/ 7092669 w 10577516"/>
              <a:gd name="connsiteY30" fmla="*/ 5363248 h 5566372"/>
              <a:gd name="connsiteX31" fmla="*/ 6240978 w 10577516"/>
              <a:gd name="connsiteY31" fmla="*/ 5507272 h 5566372"/>
              <a:gd name="connsiteX32" fmla="*/ 5462508 w 10577516"/>
              <a:gd name="connsiteY32" fmla="*/ 5559010 h 5566372"/>
              <a:gd name="connsiteX33" fmla="*/ 4386329 w 10577516"/>
              <a:gd name="connsiteY33" fmla="*/ 5548839 h 5566372"/>
              <a:gd name="connsiteX34" fmla="*/ 3501461 w 10577516"/>
              <a:gd name="connsiteY34" fmla="*/ 5432782 h 5566372"/>
              <a:gd name="connsiteX35" fmla="*/ 2624348 w 10577516"/>
              <a:gd name="connsiteY35" fmla="*/ 5200409 h 5566372"/>
              <a:gd name="connsiteX36" fmla="*/ 2221385 w 10577516"/>
              <a:gd name="connsiteY36" fmla="*/ 5053589 h 5566372"/>
              <a:gd name="connsiteX37" fmla="*/ 1173934 w 10577516"/>
              <a:gd name="connsiteY37" fmla="*/ 4636388 h 5566372"/>
              <a:gd name="connsiteX38" fmla="*/ 438176 w 10577516"/>
              <a:gd name="connsiteY38" fmla="*/ 4080883 h 5566372"/>
              <a:gd name="connsiteX39" fmla="*/ 18687 w 10577516"/>
              <a:gd name="connsiteY39" fmla="*/ 2942161 h 5566372"/>
              <a:gd name="connsiteX40" fmla="*/ 0 w 10577516"/>
              <a:gd name="connsiteY40" fmla="*/ 2832713 h 5566372"/>
              <a:gd name="connsiteX41" fmla="*/ 0 w 10577516"/>
              <a:gd name="connsiteY41" fmla="*/ 2747290 h 5566372"/>
              <a:gd name="connsiteX42" fmla="*/ 14746 w 10577516"/>
              <a:gd name="connsiteY42" fmla="*/ 2661993 h 5566372"/>
              <a:gd name="connsiteX43" fmla="*/ 292753 w 10577516"/>
              <a:gd name="connsiteY43" fmla="*/ 1968947 h 5566372"/>
              <a:gd name="connsiteX44" fmla="*/ 923893 w 10577516"/>
              <a:gd name="connsiteY44" fmla="*/ 1299417 h 5566372"/>
              <a:gd name="connsiteX45" fmla="*/ 2035538 w 10577516"/>
              <a:gd name="connsiteY45" fmla="*/ 648828 h 5566372"/>
              <a:gd name="connsiteX46" fmla="*/ 3545571 w 10577516"/>
              <a:gd name="connsiteY46" fmla="*/ 196289 h 5566372"/>
              <a:gd name="connsiteX47" fmla="*/ 5211705 w 10577516"/>
              <a:gd name="connsiteY47" fmla="*/ 78323 h 5566372"/>
              <a:gd name="connsiteX48" fmla="*/ 5467720 w 10577516"/>
              <a:gd name="connsiteY48" fmla="*/ 77052 h 5566372"/>
              <a:gd name="connsiteX49" fmla="*/ 6073564 w 10577516"/>
              <a:gd name="connsiteY49" fmla="*/ 11840 h 5566372"/>
              <a:gd name="connsiteX50" fmla="*/ 6438297 w 10577516"/>
              <a:gd name="connsiteY50" fmla="*/ 19 h 556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77516" h="5566372">
                <a:moveTo>
                  <a:pt x="2871593" y="5218333"/>
                </a:moveTo>
                <a:cubicBezTo>
                  <a:pt x="2990956" y="5269180"/>
                  <a:pt x="3517223" y="5383586"/>
                  <a:pt x="3890441" y="5441298"/>
                </a:cubicBezTo>
                <a:cubicBezTo>
                  <a:pt x="4162855" y="5483248"/>
                  <a:pt x="4828063" y="5526341"/>
                  <a:pt x="4931282" y="5506891"/>
                </a:cubicBezTo>
                <a:cubicBezTo>
                  <a:pt x="4236330" y="5449560"/>
                  <a:pt x="3552816" y="5364900"/>
                  <a:pt x="2871593" y="5218333"/>
                </a:cubicBezTo>
                <a:close/>
                <a:moveTo>
                  <a:pt x="4720395" y="128662"/>
                </a:moveTo>
                <a:cubicBezTo>
                  <a:pt x="4329266" y="138551"/>
                  <a:pt x="3939509" y="179153"/>
                  <a:pt x="3554723" y="250059"/>
                </a:cubicBezTo>
                <a:cubicBezTo>
                  <a:pt x="3195336" y="315207"/>
                  <a:pt x="2841707" y="408943"/>
                  <a:pt x="2497230" y="530354"/>
                </a:cubicBezTo>
                <a:cubicBezTo>
                  <a:pt x="2650917" y="485354"/>
                  <a:pt x="2804728" y="441372"/>
                  <a:pt x="2960194" y="403237"/>
                </a:cubicBezTo>
                <a:cubicBezTo>
                  <a:pt x="3296586" y="321538"/>
                  <a:pt x="3637121" y="257890"/>
                  <a:pt x="3980314" y="212560"/>
                </a:cubicBezTo>
                <a:cubicBezTo>
                  <a:pt x="4212050" y="181797"/>
                  <a:pt x="4444422" y="158280"/>
                  <a:pt x="4677428" y="139593"/>
                </a:cubicBezTo>
                <a:cubicBezTo>
                  <a:pt x="4704949" y="137369"/>
                  <a:pt x="4732915" y="137369"/>
                  <a:pt x="4760675" y="134906"/>
                </a:cubicBezTo>
                <a:lnTo>
                  <a:pt x="4792997" y="130123"/>
                </a:lnTo>
                <a:lnTo>
                  <a:pt x="4798006" y="130828"/>
                </a:lnTo>
                <a:lnTo>
                  <a:pt x="4798006" y="129381"/>
                </a:lnTo>
                <a:lnTo>
                  <a:pt x="4792997" y="130123"/>
                </a:lnTo>
                <a:lnTo>
                  <a:pt x="4788863" y="129541"/>
                </a:lnTo>
                <a:cubicBezTo>
                  <a:pt x="4766106" y="127801"/>
                  <a:pt x="4743237" y="127505"/>
                  <a:pt x="4720395" y="128662"/>
                </a:cubicBezTo>
                <a:close/>
                <a:moveTo>
                  <a:pt x="6438297" y="19"/>
                </a:moveTo>
                <a:cubicBezTo>
                  <a:pt x="6802322" y="-887"/>
                  <a:pt x="7164203" y="31671"/>
                  <a:pt x="7523724" y="104129"/>
                </a:cubicBezTo>
                <a:cubicBezTo>
                  <a:pt x="7868594" y="172060"/>
                  <a:pt x="8204694" y="278661"/>
                  <a:pt x="8525668" y="421922"/>
                </a:cubicBezTo>
                <a:cubicBezTo>
                  <a:pt x="8886414" y="582180"/>
                  <a:pt x="9221001" y="795802"/>
                  <a:pt x="9518204" y="1055605"/>
                </a:cubicBezTo>
                <a:cubicBezTo>
                  <a:pt x="9701176" y="1214502"/>
                  <a:pt x="9865578" y="1393612"/>
                  <a:pt x="10008242" y="1589500"/>
                </a:cubicBezTo>
                <a:cubicBezTo>
                  <a:pt x="10117308" y="1741190"/>
                  <a:pt x="10222982" y="1895218"/>
                  <a:pt x="10325274" y="2051574"/>
                </a:cubicBezTo>
                <a:cubicBezTo>
                  <a:pt x="10446215" y="2231789"/>
                  <a:pt x="10528180" y="2435291"/>
                  <a:pt x="10565908" y="2649028"/>
                </a:cubicBezTo>
                <a:cubicBezTo>
                  <a:pt x="10584595" y="2757459"/>
                  <a:pt x="10583451" y="2862839"/>
                  <a:pt x="10542137" y="2966823"/>
                </a:cubicBezTo>
                <a:cubicBezTo>
                  <a:pt x="10530023" y="2999186"/>
                  <a:pt x="10520540" y="3032466"/>
                  <a:pt x="10513789" y="3066355"/>
                </a:cubicBezTo>
                <a:cubicBezTo>
                  <a:pt x="10490298" y="3169843"/>
                  <a:pt x="10458023" y="3271142"/>
                  <a:pt x="10417308" y="3369150"/>
                </a:cubicBezTo>
                <a:cubicBezTo>
                  <a:pt x="10279257" y="3703851"/>
                  <a:pt x="10062140" y="3980714"/>
                  <a:pt x="9794430" y="4220840"/>
                </a:cubicBezTo>
                <a:cubicBezTo>
                  <a:pt x="9475364" y="4506346"/>
                  <a:pt x="9109391" y="4716599"/>
                  <a:pt x="8719522" y="4888463"/>
                </a:cubicBezTo>
                <a:cubicBezTo>
                  <a:pt x="8388126" y="5034394"/>
                  <a:pt x="8044526" y="5145368"/>
                  <a:pt x="7693808" y="5234223"/>
                </a:cubicBezTo>
                <a:cubicBezTo>
                  <a:pt x="7495123" y="5285070"/>
                  <a:pt x="7294022" y="5324223"/>
                  <a:pt x="7092669" y="5363248"/>
                </a:cubicBezTo>
                <a:cubicBezTo>
                  <a:pt x="6809577" y="5418035"/>
                  <a:pt x="6527120" y="5474730"/>
                  <a:pt x="6240978" y="5507272"/>
                </a:cubicBezTo>
                <a:cubicBezTo>
                  <a:pt x="5982166" y="5536509"/>
                  <a:pt x="5722845" y="5554814"/>
                  <a:pt x="5462508" y="5559010"/>
                </a:cubicBezTo>
                <a:cubicBezTo>
                  <a:pt x="5103782" y="5564730"/>
                  <a:pt x="4744928" y="5576298"/>
                  <a:pt x="4386329" y="5548839"/>
                </a:cubicBezTo>
                <a:cubicBezTo>
                  <a:pt x="4089394" y="5527103"/>
                  <a:pt x="3793960" y="5488344"/>
                  <a:pt x="3501461" y="5432782"/>
                </a:cubicBezTo>
                <a:cubicBezTo>
                  <a:pt x="3204247" y="5374930"/>
                  <a:pt x="2911229" y="5297299"/>
                  <a:pt x="2624348" y="5200409"/>
                </a:cubicBezTo>
                <a:cubicBezTo>
                  <a:pt x="2488841" y="5154775"/>
                  <a:pt x="2358417" y="5094775"/>
                  <a:pt x="2221385" y="5053589"/>
                </a:cubicBezTo>
                <a:cubicBezTo>
                  <a:pt x="1859988" y="4945157"/>
                  <a:pt x="1506856" y="4815878"/>
                  <a:pt x="1173934" y="4636388"/>
                </a:cubicBezTo>
                <a:cubicBezTo>
                  <a:pt x="900250" y="4488931"/>
                  <a:pt x="647539" y="4313508"/>
                  <a:pt x="438176" y="4080883"/>
                </a:cubicBezTo>
                <a:cubicBezTo>
                  <a:pt x="146695" y="3757114"/>
                  <a:pt x="3178" y="3378811"/>
                  <a:pt x="18687" y="2942161"/>
                </a:cubicBezTo>
                <a:cubicBezTo>
                  <a:pt x="19582" y="2904814"/>
                  <a:pt x="13236" y="2867645"/>
                  <a:pt x="0" y="2832713"/>
                </a:cubicBezTo>
                <a:lnTo>
                  <a:pt x="0" y="2747290"/>
                </a:lnTo>
                <a:cubicBezTo>
                  <a:pt x="13474" y="2720341"/>
                  <a:pt x="10296" y="2690468"/>
                  <a:pt x="14746" y="2661993"/>
                </a:cubicBezTo>
                <a:cubicBezTo>
                  <a:pt x="54533" y="2409665"/>
                  <a:pt x="152923" y="2181106"/>
                  <a:pt x="292753" y="1968947"/>
                </a:cubicBezTo>
                <a:cubicBezTo>
                  <a:pt x="464108" y="1708991"/>
                  <a:pt x="680970" y="1491747"/>
                  <a:pt x="923893" y="1299417"/>
                </a:cubicBezTo>
                <a:cubicBezTo>
                  <a:pt x="1263678" y="1030182"/>
                  <a:pt x="1638930" y="820945"/>
                  <a:pt x="2035538" y="648828"/>
                </a:cubicBezTo>
                <a:cubicBezTo>
                  <a:pt x="2521001" y="438575"/>
                  <a:pt x="3025660" y="291755"/>
                  <a:pt x="3545571" y="196289"/>
                </a:cubicBezTo>
                <a:cubicBezTo>
                  <a:pt x="4094899" y="95674"/>
                  <a:pt x="4653670" y="56116"/>
                  <a:pt x="5211705" y="78323"/>
                </a:cubicBezTo>
                <a:cubicBezTo>
                  <a:pt x="5297128" y="81756"/>
                  <a:pt x="5383313" y="88620"/>
                  <a:pt x="5467720" y="77052"/>
                </a:cubicBezTo>
                <a:cubicBezTo>
                  <a:pt x="5669076" y="49467"/>
                  <a:pt x="5870557" y="24299"/>
                  <a:pt x="6073564" y="11840"/>
                </a:cubicBezTo>
                <a:cubicBezTo>
                  <a:pt x="6195374" y="4340"/>
                  <a:pt x="6316955" y="320"/>
                  <a:pt x="6438297" y="1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6544" y="1911096"/>
            <a:ext cx="8055864" cy="2075688"/>
          </a:xfrm>
        </p:spPr>
        <p:txBody>
          <a:bodyPr anchor="b"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C686F5F-8990-4C72-9CE5-9517854EA994}"/>
              </a:ext>
            </a:extLst>
          </p:cNvPr>
          <p:cNvSpPr/>
          <p:nvPr userDrawn="1"/>
        </p:nvSpPr>
        <p:spPr>
          <a:xfrm>
            <a:off x="3974206" y="417349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BF36E3-BC05-42D6-BE88-CFA8276D6A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27832" y="4352544"/>
            <a:ext cx="5733288" cy="932688"/>
          </a:xfrm>
        </p:spPr>
        <p:txBody>
          <a:bodyPr/>
          <a:lstStyle>
            <a:lvl1pPr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020798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916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CD35F50-8168-4166-90C4-6A55BA443EB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32109" y="3063095"/>
            <a:ext cx="1463039" cy="1479810"/>
          </a:xfrm>
          <a:custGeom>
            <a:avLst/>
            <a:gdLst>
              <a:gd name="connsiteX0" fmla="*/ 866622 w 1463039"/>
              <a:gd name="connsiteY0" fmla="*/ 571 h 1479810"/>
              <a:gd name="connsiteX1" fmla="*/ 964706 w 1463039"/>
              <a:gd name="connsiteY1" fmla="*/ 8669 h 1479810"/>
              <a:gd name="connsiteX2" fmla="*/ 1111825 w 1463039"/>
              <a:gd name="connsiteY2" fmla="*/ 8366 h 1479810"/>
              <a:gd name="connsiteX3" fmla="*/ 1290055 w 1463039"/>
              <a:gd name="connsiteY3" fmla="*/ 8730 h 1479810"/>
              <a:gd name="connsiteX4" fmla="*/ 1417397 w 1463039"/>
              <a:gd name="connsiteY4" fmla="*/ 6608 h 1479810"/>
              <a:gd name="connsiteX5" fmla="*/ 1454473 w 1463039"/>
              <a:gd name="connsiteY5" fmla="*/ 5290 h 1479810"/>
              <a:gd name="connsiteX6" fmla="*/ 1449518 w 1463039"/>
              <a:gd name="connsiteY6" fmla="*/ 94305 h 1479810"/>
              <a:gd name="connsiteX7" fmla="*/ 1454054 w 1463039"/>
              <a:gd name="connsiteY7" fmla="*/ 198723 h 1479810"/>
              <a:gd name="connsiteX8" fmla="*/ 1456615 w 1463039"/>
              <a:gd name="connsiteY8" fmla="*/ 391199 h 1479810"/>
              <a:gd name="connsiteX9" fmla="*/ 1452607 w 1463039"/>
              <a:gd name="connsiteY9" fmla="*/ 565102 h 1479810"/>
              <a:gd name="connsiteX10" fmla="*/ 1461012 w 1463039"/>
              <a:gd name="connsiteY10" fmla="*/ 624834 h 1479810"/>
              <a:gd name="connsiteX11" fmla="*/ 1451383 w 1463039"/>
              <a:gd name="connsiteY11" fmla="*/ 907022 h 1479810"/>
              <a:gd name="connsiteX12" fmla="*/ 1452663 w 1463039"/>
              <a:gd name="connsiteY12" fmla="*/ 1009694 h 1479810"/>
              <a:gd name="connsiteX13" fmla="*/ 1456002 w 1463039"/>
              <a:gd name="connsiteY13" fmla="*/ 1096988 h 1479810"/>
              <a:gd name="connsiteX14" fmla="*/ 1453720 w 1463039"/>
              <a:gd name="connsiteY14" fmla="*/ 1174562 h 1479810"/>
              <a:gd name="connsiteX15" fmla="*/ 1461722 w 1463039"/>
              <a:gd name="connsiteY15" fmla="*/ 1280018 h 1479810"/>
              <a:gd name="connsiteX16" fmla="*/ 1463039 w 1463039"/>
              <a:gd name="connsiteY16" fmla="*/ 1330769 h 1479810"/>
              <a:gd name="connsiteX17" fmla="*/ 1463039 w 1463039"/>
              <a:gd name="connsiteY17" fmla="*/ 1433804 h 1479810"/>
              <a:gd name="connsiteX18" fmla="*/ 1458897 w 1463039"/>
              <a:gd name="connsiteY18" fmla="*/ 1471900 h 1479810"/>
              <a:gd name="connsiteX19" fmla="*/ 1458306 w 1463039"/>
              <a:gd name="connsiteY19" fmla="*/ 1476109 h 1479810"/>
              <a:gd name="connsiteX20" fmla="*/ 1456251 w 1463039"/>
              <a:gd name="connsiteY20" fmla="*/ 1476006 h 1479810"/>
              <a:gd name="connsiteX21" fmla="*/ 1358699 w 1463039"/>
              <a:gd name="connsiteY21" fmla="*/ 1478795 h 1479810"/>
              <a:gd name="connsiteX22" fmla="*/ 1337088 w 1463039"/>
              <a:gd name="connsiteY22" fmla="*/ 1479810 h 1479810"/>
              <a:gd name="connsiteX23" fmla="*/ 1199842 w 1463039"/>
              <a:gd name="connsiteY23" fmla="*/ 1479810 h 1479810"/>
              <a:gd name="connsiteX24" fmla="*/ 1178285 w 1463039"/>
              <a:gd name="connsiteY24" fmla="*/ 1478795 h 1479810"/>
              <a:gd name="connsiteX25" fmla="*/ 859950 w 1463039"/>
              <a:gd name="connsiteY25" fmla="*/ 1471898 h 1479810"/>
              <a:gd name="connsiteX26" fmla="*/ 711774 w 1463039"/>
              <a:gd name="connsiteY26" fmla="*/ 1479810 h 1479810"/>
              <a:gd name="connsiteX27" fmla="*/ 637511 w 1463039"/>
              <a:gd name="connsiteY27" fmla="*/ 1479810 h 1479810"/>
              <a:gd name="connsiteX28" fmla="*/ 500700 w 1463039"/>
              <a:gd name="connsiteY28" fmla="*/ 1474455 h 1479810"/>
              <a:gd name="connsiteX29" fmla="*/ 234328 w 1463039"/>
              <a:gd name="connsiteY29" fmla="*/ 1468257 h 1479810"/>
              <a:gd name="connsiteX30" fmla="*/ 183686 w 1463039"/>
              <a:gd name="connsiteY30" fmla="*/ 1476228 h 1479810"/>
              <a:gd name="connsiteX31" fmla="*/ 157756 w 1463039"/>
              <a:gd name="connsiteY31" fmla="*/ 1479810 h 1479810"/>
              <a:gd name="connsiteX32" fmla="*/ 13214 w 1463039"/>
              <a:gd name="connsiteY32" fmla="*/ 1479810 h 1479810"/>
              <a:gd name="connsiteX33" fmla="*/ 15315 w 1463039"/>
              <a:gd name="connsiteY33" fmla="*/ 1462749 h 1479810"/>
              <a:gd name="connsiteX34" fmla="*/ 11891 w 1463039"/>
              <a:gd name="connsiteY34" fmla="*/ 1410409 h 1479810"/>
              <a:gd name="connsiteX35" fmla="*/ 6411 w 1463039"/>
              <a:gd name="connsiteY35" fmla="*/ 1244508 h 1479810"/>
              <a:gd name="connsiteX36" fmla="*/ 6849 w 1463039"/>
              <a:gd name="connsiteY36" fmla="*/ 1119455 h 1479810"/>
              <a:gd name="connsiteX37" fmla="*/ 6849 w 1463039"/>
              <a:gd name="connsiteY37" fmla="*/ 1060773 h 1479810"/>
              <a:gd name="connsiteX38" fmla="*/ 9698 w 1463039"/>
              <a:gd name="connsiteY38" fmla="*/ 982321 h 1479810"/>
              <a:gd name="connsiteX39" fmla="*/ 4219 w 1463039"/>
              <a:gd name="connsiteY39" fmla="*/ 947592 h 1479810"/>
              <a:gd name="connsiteX40" fmla="*/ 6903 w 1463039"/>
              <a:gd name="connsiteY40" fmla="*/ 858680 h 1479810"/>
              <a:gd name="connsiteX41" fmla="*/ 9808 w 1463039"/>
              <a:gd name="connsiteY41" fmla="*/ 755960 h 1479810"/>
              <a:gd name="connsiteX42" fmla="*/ 10247 w 1463039"/>
              <a:gd name="connsiteY42" fmla="*/ 673166 h 1479810"/>
              <a:gd name="connsiteX43" fmla="*/ 11452 w 1463039"/>
              <a:gd name="connsiteY43" fmla="*/ 516733 h 1479810"/>
              <a:gd name="connsiteX44" fmla="*/ 10465 w 1463039"/>
              <a:gd name="connsiteY44" fmla="*/ 425571 h 1479810"/>
              <a:gd name="connsiteX45" fmla="*/ 10465 w 1463039"/>
              <a:gd name="connsiteY45" fmla="*/ 216366 h 1479810"/>
              <a:gd name="connsiteX46" fmla="*/ 10795 w 1463039"/>
              <a:gd name="connsiteY46" fmla="*/ 104023 h 1479810"/>
              <a:gd name="connsiteX47" fmla="*/ 3534 w 1463039"/>
              <a:gd name="connsiteY47" fmla="*/ 20936 h 1479810"/>
              <a:gd name="connsiteX48" fmla="*/ 3924 w 1463039"/>
              <a:gd name="connsiteY48" fmla="*/ 8444 h 1479810"/>
              <a:gd name="connsiteX49" fmla="*/ 72291 w 1463039"/>
              <a:gd name="connsiteY49" fmla="*/ 7146 h 1479810"/>
              <a:gd name="connsiteX50" fmla="*/ 231770 w 1463039"/>
              <a:gd name="connsiteY50" fmla="*/ 4001 h 1479810"/>
              <a:gd name="connsiteX51" fmla="*/ 364602 w 1463039"/>
              <a:gd name="connsiteY51" fmla="*/ 11882 h 1479810"/>
              <a:gd name="connsiteX52" fmla="*/ 768233 w 1463039"/>
              <a:gd name="connsiteY52" fmla="*/ 2061 h 1479810"/>
              <a:gd name="connsiteX53" fmla="*/ 866622 w 1463039"/>
              <a:gd name="connsiteY53" fmla="*/ 571 h 147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463039" h="1479810">
                <a:moveTo>
                  <a:pt x="866622" y="571"/>
                </a:moveTo>
                <a:cubicBezTo>
                  <a:pt x="899405" y="1673"/>
                  <a:pt x="932136" y="4374"/>
                  <a:pt x="964706" y="8669"/>
                </a:cubicBezTo>
                <a:cubicBezTo>
                  <a:pt x="1013529" y="15823"/>
                  <a:pt x="1062766" y="11397"/>
                  <a:pt x="1111825" y="8366"/>
                </a:cubicBezTo>
                <a:cubicBezTo>
                  <a:pt x="1171216" y="4668"/>
                  <a:pt x="1230547" y="2667"/>
                  <a:pt x="1290055" y="8730"/>
                </a:cubicBezTo>
                <a:cubicBezTo>
                  <a:pt x="1332384" y="13094"/>
                  <a:pt x="1374949" y="9033"/>
                  <a:pt x="1417397" y="6608"/>
                </a:cubicBezTo>
                <a:lnTo>
                  <a:pt x="1454473" y="5290"/>
                </a:lnTo>
                <a:lnTo>
                  <a:pt x="1449518" y="94305"/>
                </a:lnTo>
                <a:cubicBezTo>
                  <a:pt x="1449059" y="129134"/>
                  <a:pt x="1450325" y="163951"/>
                  <a:pt x="1454054" y="198723"/>
                </a:cubicBezTo>
                <a:cubicBezTo>
                  <a:pt x="1459999" y="262767"/>
                  <a:pt x="1460856" y="327062"/>
                  <a:pt x="1456615" y="391199"/>
                </a:cubicBezTo>
                <a:cubicBezTo>
                  <a:pt x="1453665" y="449151"/>
                  <a:pt x="1446428" y="507012"/>
                  <a:pt x="1452607" y="565102"/>
                </a:cubicBezTo>
                <a:cubicBezTo>
                  <a:pt x="1454722" y="585089"/>
                  <a:pt x="1459843" y="604710"/>
                  <a:pt x="1461012" y="624834"/>
                </a:cubicBezTo>
                <a:cubicBezTo>
                  <a:pt x="1466578" y="719110"/>
                  <a:pt x="1458229" y="813066"/>
                  <a:pt x="1451383" y="907022"/>
                </a:cubicBezTo>
                <a:cubicBezTo>
                  <a:pt x="1448878" y="941246"/>
                  <a:pt x="1445816" y="975470"/>
                  <a:pt x="1452663" y="1009694"/>
                </a:cubicBezTo>
                <a:cubicBezTo>
                  <a:pt x="1458090" y="1038574"/>
                  <a:pt x="1459209" y="1067889"/>
                  <a:pt x="1456002" y="1096988"/>
                </a:cubicBezTo>
                <a:cubicBezTo>
                  <a:pt x="1452796" y="1122760"/>
                  <a:pt x="1452034" y="1148693"/>
                  <a:pt x="1453720" y="1174562"/>
                </a:cubicBezTo>
                <a:cubicBezTo>
                  <a:pt x="1457199" y="1209699"/>
                  <a:pt x="1459899" y="1244847"/>
                  <a:pt x="1461722" y="1280018"/>
                </a:cubicBezTo>
                <a:lnTo>
                  <a:pt x="1463039" y="1330769"/>
                </a:lnTo>
                <a:lnTo>
                  <a:pt x="1463039" y="1433804"/>
                </a:lnTo>
                <a:lnTo>
                  <a:pt x="1458897" y="1471900"/>
                </a:lnTo>
                <a:lnTo>
                  <a:pt x="1458306" y="1476109"/>
                </a:lnTo>
                <a:lnTo>
                  <a:pt x="1456251" y="1476006"/>
                </a:lnTo>
                <a:cubicBezTo>
                  <a:pt x="1423775" y="1477710"/>
                  <a:pt x="1391236" y="1478252"/>
                  <a:pt x="1358699" y="1478795"/>
                </a:cubicBezTo>
                <a:lnTo>
                  <a:pt x="1337088" y="1479810"/>
                </a:lnTo>
                <a:lnTo>
                  <a:pt x="1199842" y="1479810"/>
                </a:lnTo>
                <a:lnTo>
                  <a:pt x="1178285" y="1478795"/>
                </a:lnTo>
                <a:cubicBezTo>
                  <a:pt x="1072671" y="1461942"/>
                  <a:pt x="965946" y="1459625"/>
                  <a:pt x="859950" y="1471898"/>
                </a:cubicBezTo>
                <a:lnTo>
                  <a:pt x="711774" y="1479810"/>
                </a:lnTo>
                <a:lnTo>
                  <a:pt x="637511" y="1479810"/>
                </a:lnTo>
                <a:lnTo>
                  <a:pt x="500700" y="1474455"/>
                </a:lnTo>
                <a:cubicBezTo>
                  <a:pt x="412071" y="1467172"/>
                  <a:pt x="323261" y="1461748"/>
                  <a:pt x="234328" y="1468257"/>
                </a:cubicBezTo>
                <a:cubicBezTo>
                  <a:pt x="217301" y="1469536"/>
                  <a:pt x="200486" y="1472964"/>
                  <a:pt x="183686" y="1476228"/>
                </a:cubicBezTo>
                <a:lnTo>
                  <a:pt x="157756" y="1479810"/>
                </a:lnTo>
                <a:lnTo>
                  <a:pt x="13214" y="1479810"/>
                </a:lnTo>
                <a:lnTo>
                  <a:pt x="15315" y="1462749"/>
                </a:lnTo>
                <a:cubicBezTo>
                  <a:pt x="16576" y="1445267"/>
                  <a:pt x="16192" y="1427772"/>
                  <a:pt x="11891" y="1410409"/>
                </a:cubicBezTo>
                <a:cubicBezTo>
                  <a:pt x="-1809" y="1355230"/>
                  <a:pt x="931" y="1300104"/>
                  <a:pt x="6411" y="1244508"/>
                </a:cubicBezTo>
                <a:cubicBezTo>
                  <a:pt x="10521" y="1203137"/>
                  <a:pt x="15069" y="1161296"/>
                  <a:pt x="6849" y="1119455"/>
                </a:cubicBezTo>
                <a:cubicBezTo>
                  <a:pt x="3315" y="1100041"/>
                  <a:pt x="3315" y="1080187"/>
                  <a:pt x="6849" y="1060773"/>
                </a:cubicBezTo>
                <a:cubicBezTo>
                  <a:pt x="11123" y="1034622"/>
                  <a:pt x="15178" y="1008733"/>
                  <a:pt x="9698" y="982321"/>
                </a:cubicBezTo>
                <a:cubicBezTo>
                  <a:pt x="7288" y="970815"/>
                  <a:pt x="5480" y="959204"/>
                  <a:pt x="4219" y="947592"/>
                </a:cubicBezTo>
                <a:cubicBezTo>
                  <a:pt x="1709" y="917948"/>
                  <a:pt x="2608" y="888136"/>
                  <a:pt x="6903" y="858680"/>
                </a:cubicBezTo>
                <a:cubicBezTo>
                  <a:pt x="11014" y="824475"/>
                  <a:pt x="4328" y="790061"/>
                  <a:pt x="9808" y="755960"/>
                </a:cubicBezTo>
                <a:cubicBezTo>
                  <a:pt x="13699" y="728497"/>
                  <a:pt x="13847" y="700667"/>
                  <a:pt x="10247" y="673166"/>
                </a:cubicBezTo>
                <a:cubicBezTo>
                  <a:pt x="3769" y="621179"/>
                  <a:pt x="4174" y="568621"/>
                  <a:pt x="11452" y="516733"/>
                </a:cubicBezTo>
                <a:cubicBezTo>
                  <a:pt x="15946" y="486450"/>
                  <a:pt x="18521" y="455279"/>
                  <a:pt x="10465" y="425571"/>
                </a:cubicBezTo>
                <a:cubicBezTo>
                  <a:pt x="-8495" y="355749"/>
                  <a:pt x="2575" y="285822"/>
                  <a:pt x="10465" y="216366"/>
                </a:cubicBezTo>
                <a:cubicBezTo>
                  <a:pt x="15261" y="179065"/>
                  <a:pt x="15370" y="141350"/>
                  <a:pt x="10795" y="104023"/>
                </a:cubicBezTo>
                <a:cubicBezTo>
                  <a:pt x="6734" y="76457"/>
                  <a:pt x="4312" y="48717"/>
                  <a:pt x="3534" y="20936"/>
                </a:cubicBezTo>
                <a:lnTo>
                  <a:pt x="3924" y="8444"/>
                </a:lnTo>
                <a:lnTo>
                  <a:pt x="72291" y="7146"/>
                </a:lnTo>
                <a:cubicBezTo>
                  <a:pt x="125549" y="5562"/>
                  <a:pt x="178727" y="3395"/>
                  <a:pt x="231770" y="4001"/>
                </a:cubicBezTo>
                <a:cubicBezTo>
                  <a:pt x="276048" y="4486"/>
                  <a:pt x="320207" y="13579"/>
                  <a:pt x="364602" y="11882"/>
                </a:cubicBezTo>
                <a:cubicBezTo>
                  <a:pt x="499146" y="6911"/>
                  <a:pt x="633749" y="8548"/>
                  <a:pt x="768233" y="2061"/>
                </a:cubicBezTo>
                <a:cubicBezTo>
                  <a:pt x="801007" y="-37"/>
                  <a:pt x="833840" y="-532"/>
                  <a:pt x="866622" y="57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163C3609-48D8-42DB-AD9E-61699A6F131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101259" y="3064916"/>
            <a:ext cx="1442437" cy="1477990"/>
          </a:xfrm>
          <a:custGeom>
            <a:avLst/>
            <a:gdLst>
              <a:gd name="connsiteX0" fmla="*/ 866623 w 1442437"/>
              <a:gd name="connsiteY0" fmla="*/ 571 h 1477990"/>
              <a:gd name="connsiteX1" fmla="*/ 964707 w 1442437"/>
              <a:gd name="connsiteY1" fmla="*/ 8669 h 1477990"/>
              <a:gd name="connsiteX2" fmla="*/ 1111826 w 1442437"/>
              <a:gd name="connsiteY2" fmla="*/ 8366 h 1477990"/>
              <a:gd name="connsiteX3" fmla="*/ 1290056 w 1442437"/>
              <a:gd name="connsiteY3" fmla="*/ 8730 h 1477990"/>
              <a:gd name="connsiteX4" fmla="*/ 1417398 w 1442437"/>
              <a:gd name="connsiteY4" fmla="*/ 6608 h 1477990"/>
              <a:gd name="connsiteX5" fmla="*/ 1442437 w 1442437"/>
              <a:gd name="connsiteY5" fmla="*/ 5718 h 1477990"/>
              <a:gd name="connsiteX6" fmla="*/ 1442437 w 1442437"/>
              <a:gd name="connsiteY6" fmla="*/ 1476401 h 1477990"/>
              <a:gd name="connsiteX7" fmla="*/ 1386857 w 1442437"/>
              <a:gd name="connsiteY7" fmla="*/ 1477990 h 1477990"/>
              <a:gd name="connsiteX8" fmla="*/ 1169378 w 1442437"/>
              <a:gd name="connsiteY8" fmla="*/ 1477990 h 1477990"/>
              <a:gd name="connsiteX9" fmla="*/ 1019262 w 1442437"/>
              <a:gd name="connsiteY9" fmla="*/ 1464424 h 1477990"/>
              <a:gd name="connsiteX10" fmla="*/ 859951 w 1442437"/>
              <a:gd name="connsiteY10" fmla="*/ 1471898 h 1477990"/>
              <a:gd name="connsiteX11" fmla="*/ 745859 w 1442437"/>
              <a:gd name="connsiteY11" fmla="*/ 1477990 h 1477990"/>
              <a:gd name="connsiteX12" fmla="*/ 591014 w 1442437"/>
              <a:gd name="connsiteY12" fmla="*/ 1477990 h 1477990"/>
              <a:gd name="connsiteX13" fmla="*/ 500701 w 1442437"/>
              <a:gd name="connsiteY13" fmla="*/ 1474455 h 1477990"/>
              <a:gd name="connsiteX14" fmla="*/ 234329 w 1442437"/>
              <a:gd name="connsiteY14" fmla="*/ 1468257 h 1477990"/>
              <a:gd name="connsiteX15" fmla="*/ 183687 w 1442437"/>
              <a:gd name="connsiteY15" fmla="*/ 1476228 h 1477990"/>
              <a:gd name="connsiteX16" fmla="*/ 170933 w 1442437"/>
              <a:gd name="connsiteY16" fmla="*/ 1477990 h 1477990"/>
              <a:gd name="connsiteX17" fmla="*/ 13439 w 1442437"/>
              <a:gd name="connsiteY17" fmla="*/ 1477990 h 1477990"/>
              <a:gd name="connsiteX18" fmla="*/ 15316 w 1442437"/>
              <a:gd name="connsiteY18" fmla="*/ 1462749 h 1477990"/>
              <a:gd name="connsiteX19" fmla="*/ 11892 w 1442437"/>
              <a:gd name="connsiteY19" fmla="*/ 1410409 h 1477990"/>
              <a:gd name="connsiteX20" fmla="*/ 6412 w 1442437"/>
              <a:gd name="connsiteY20" fmla="*/ 1244508 h 1477990"/>
              <a:gd name="connsiteX21" fmla="*/ 6850 w 1442437"/>
              <a:gd name="connsiteY21" fmla="*/ 1119455 h 1477990"/>
              <a:gd name="connsiteX22" fmla="*/ 6850 w 1442437"/>
              <a:gd name="connsiteY22" fmla="*/ 1060773 h 1477990"/>
              <a:gd name="connsiteX23" fmla="*/ 9699 w 1442437"/>
              <a:gd name="connsiteY23" fmla="*/ 982321 h 1477990"/>
              <a:gd name="connsiteX24" fmla="*/ 4220 w 1442437"/>
              <a:gd name="connsiteY24" fmla="*/ 947592 h 1477990"/>
              <a:gd name="connsiteX25" fmla="*/ 6904 w 1442437"/>
              <a:gd name="connsiteY25" fmla="*/ 858680 h 1477990"/>
              <a:gd name="connsiteX26" fmla="*/ 9809 w 1442437"/>
              <a:gd name="connsiteY26" fmla="*/ 755960 h 1477990"/>
              <a:gd name="connsiteX27" fmla="*/ 10248 w 1442437"/>
              <a:gd name="connsiteY27" fmla="*/ 673166 h 1477990"/>
              <a:gd name="connsiteX28" fmla="*/ 11453 w 1442437"/>
              <a:gd name="connsiteY28" fmla="*/ 516733 h 1477990"/>
              <a:gd name="connsiteX29" fmla="*/ 10466 w 1442437"/>
              <a:gd name="connsiteY29" fmla="*/ 425571 h 1477990"/>
              <a:gd name="connsiteX30" fmla="*/ 10466 w 1442437"/>
              <a:gd name="connsiteY30" fmla="*/ 216366 h 1477990"/>
              <a:gd name="connsiteX31" fmla="*/ 10796 w 1442437"/>
              <a:gd name="connsiteY31" fmla="*/ 104023 h 1477990"/>
              <a:gd name="connsiteX32" fmla="*/ 3535 w 1442437"/>
              <a:gd name="connsiteY32" fmla="*/ 20936 h 1477990"/>
              <a:gd name="connsiteX33" fmla="*/ 3925 w 1442437"/>
              <a:gd name="connsiteY33" fmla="*/ 8444 h 1477990"/>
              <a:gd name="connsiteX34" fmla="*/ 72292 w 1442437"/>
              <a:gd name="connsiteY34" fmla="*/ 7146 h 1477990"/>
              <a:gd name="connsiteX35" fmla="*/ 231771 w 1442437"/>
              <a:gd name="connsiteY35" fmla="*/ 4001 h 1477990"/>
              <a:gd name="connsiteX36" fmla="*/ 364603 w 1442437"/>
              <a:gd name="connsiteY36" fmla="*/ 11882 h 1477990"/>
              <a:gd name="connsiteX37" fmla="*/ 768234 w 1442437"/>
              <a:gd name="connsiteY37" fmla="*/ 2061 h 1477990"/>
              <a:gd name="connsiteX38" fmla="*/ 866623 w 1442437"/>
              <a:gd name="connsiteY38" fmla="*/ 571 h 14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442437" h="1477990">
                <a:moveTo>
                  <a:pt x="866623" y="571"/>
                </a:moveTo>
                <a:cubicBezTo>
                  <a:pt x="899406" y="1673"/>
                  <a:pt x="932137" y="4374"/>
                  <a:pt x="964707" y="8669"/>
                </a:cubicBezTo>
                <a:cubicBezTo>
                  <a:pt x="1013530" y="15823"/>
                  <a:pt x="1062767" y="11397"/>
                  <a:pt x="1111826" y="8366"/>
                </a:cubicBezTo>
                <a:cubicBezTo>
                  <a:pt x="1171217" y="4668"/>
                  <a:pt x="1230548" y="2667"/>
                  <a:pt x="1290056" y="8730"/>
                </a:cubicBezTo>
                <a:cubicBezTo>
                  <a:pt x="1332385" y="13094"/>
                  <a:pt x="1374950" y="9033"/>
                  <a:pt x="1417398" y="6608"/>
                </a:cubicBezTo>
                <a:lnTo>
                  <a:pt x="1442437" y="5718"/>
                </a:lnTo>
                <a:lnTo>
                  <a:pt x="1442437" y="1476401"/>
                </a:lnTo>
                <a:lnTo>
                  <a:pt x="1386857" y="1477990"/>
                </a:lnTo>
                <a:lnTo>
                  <a:pt x="1169378" y="1477990"/>
                </a:lnTo>
                <a:lnTo>
                  <a:pt x="1019262" y="1464424"/>
                </a:lnTo>
                <a:cubicBezTo>
                  <a:pt x="966129" y="1463273"/>
                  <a:pt x="912949" y="1465762"/>
                  <a:pt x="859951" y="1471898"/>
                </a:cubicBezTo>
                <a:lnTo>
                  <a:pt x="745859" y="1477990"/>
                </a:lnTo>
                <a:lnTo>
                  <a:pt x="591014" y="1477990"/>
                </a:lnTo>
                <a:lnTo>
                  <a:pt x="500701" y="1474455"/>
                </a:lnTo>
                <a:cubicBezTo>
                  <a:pt x="412072" y="1467172"/>
                  <a:pt x="323262" y="1461748"/>
                  <a:pt x="234329" y="1468257"/>
                </a:cubicBezTo>
                <a:cubicBezTo>
                  <a:pt x="217302" y="1469536"/>
                  <a:pt x="200487" y="1472964"/>
                  <a:pt x="183687" y="1476228"/>
                </a:cubicBezTo>
                <a:lnTo>
                  <a:pt x="170933" y="1477990"/>
                </a:lnTo>
                <a:lnTo>
                  <a:pt x="13439" y="1477990"/>
                </a:lnTo>
                <a:lnTo>
                  <a:pt x="15316" y="1462749"/>
                </a:lnTo>
                <a:cubicBezTo>
                  <a:pt x="16577" y="1445267"/>
                  <a:pt x="16193" y="1427772"/>
                  <a:pt x="11892" y="1410409"/>
                </a:cubicBezTo>
                <a:cubicBezTo>
                  <a:pt x="-1808" y="1355230"/>
                  <a:pt x="932" y="1300104"/>
                  <a:pt x="6412" y="1244508"/>
                </a:cubicBezTo>
                <a:cubicBezTo>
                  <a:pt x="10522" y="1203137"/>
                  <a:pt x="15070" y="1161296"/>
                  <a:pt x="6850" y="1119455"/>
                </a:cubicBezTo>
                <a:cubicBezTo>
                  <a:pt x="3316" y="1100041"/>
                  <a:pt x="3316" y="1080187"/>
                  <a:pt x="6850" y="1060773"/>
                </a:cubicBezTo>
                <a:cubicBezTo>
                  <a:pt x="11124" y="1034622"/>
                  <a:pt x="15179" y="1008733"/>
                  <a:pt x="9699" y="982321"/>
                </a:cubicBezTo>
                <a:cubicBezTo>
                  <a:pt x="7289" y="970815"/>
                  <a:pt x="5481" y="959204"/>
                  <a:pt x="4220" y="947592"/>
                </a:cubicBezTo>
                <a:cubicBezTo>
                  <a:pt x="1710" y="917948"/>
                  <a:pt x="2609" y="888136"/>
                  <a:pt x="6904" y="858680"/>
                </a:cubicBezTo>
                <a:cubicBezTo>
                  <a:pt x="11015" y="824475"/>
                  <a:pt x="4329" y="790061"/>
                  <a:pt x="9809" y="755960"/>
                </a:cubicBezTo>
                <a:cubicBezTo>
                  <a:pt x="13700" y="728497"/>
                  <a:pt x="13848" y="700667"/>
                  <a:pt x="10248" y="673166"/>
                </a:cubicBezTo>
                <a:cubicBezTo>
                  <a:pt x="3770" y="621179"/>
                  <a:pt x="4175" y="568621"/>
                  <a:pt x="11453" y="516733"/>
                </a:cubicBezTo>
                <a:cubicBezTo>
                  <a:pt x="15947" y="486450"/>
                  <a:pt x="18522" y="455279"/>
                  <a:pt x="10466" y="425571"/>
                </a:cubicBezTo>
                <a:cubicBezTo>
                  <a:pt x="-8494" y="355749"/>
                  <a:pt x="2576" y="285822"/>
                  <a:pt x="10466" y="216366"/>
                </a:cubicBezTo>
                <a:cubicBezTo>
                  <a:pt x="15262" y="179065"/>
                  <a:pt x="15371" y="141350"/>
                  <a:pt x="10796" y="104023"/>
                </a:cubicBezTo>
                <a:cubicBezTo>
                  <a:pt x="6735" y="76457"/>
                  <a:pt x="4313" y="48717"/>
                  <a:pt x="3535" y="20936"/>
                </a:cubicBezTo>
                <a:lnTo>
                  <a:pt x="3925" y="8444"/>
                </a:lnTo>
                <a:lnTo>
                  <a:pt x="72292" y="7146"/>
                </a:lnTo>
                <a:cubicBezTo>
                  <a:pt x="125550" y="5562"/>
                  <a:pt x="178728" y="3395"/>
                  <a:pt x="231771" y="4001"/>
                </a:cubicBezTo>
                <a:cubicBezTo>
                  <a:pt x="276049" y="4486"/>
                  <a:pt x="320208" y="13579"/>
                  <a:pt x="364603" y="11882"/>
                </a:cubicBezTo>
                <a:cubicBezTo>
                  <a:pt x="499147" y="6911"/>
                  <a:pt x="633750" y="8548"/>
                  <a:pt x="768234" y="2061"/>
                </a:cubicBezTo>
                <a:cubicBezTo>
                  <a:pt x="801008" y="-37"/>
                  <a:pt x="833841" y="-532"/>
                  <a:pt x="866623" y="571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B03F1E7-A2BE-4059-85FC-6546945FA3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70488" y="3064916"/>
            <a:ext cx="1455507" cy="1477990"/>
          </a:xfrm>
          <a:custGeom>
            <a:avLst/>
            <a:gdLst>
              <a:gd name="connsiteX0" fmla="*/ 100458 w 1455507"/>
              <a:gd name="connsiteY0" fmla="*/ 0 h 1477990"/>
              <a:gd name="connsiteX1" fmla="*/ 258284 w 1455507"/>
              <a:gd name="connsiteY1" fmla="*/ 0 h 1477990"/>
              <a:gd name="connsiteX2" fmla="*/ 290610 w 1455507"/>
              <a:gd name="connsiteY2" fmla="*/ 2318 h 1477990"/>
              <a:gd name="connsiteX3" fmla="*/ 357070 w 1455507"/>
              <a:gd name="connsiteY3" fmla="*/ 5440 h 1477990"/>
              <a:gd name="connsiteX4" fmla="*/ 558908 w 1455507"/>
              <a:gd name="connsiteY4" fmla="*/ 1098 h 1477990"/>
              <a:gd name="connsiteX5" fmla="*/ 599348 w 1455507"/>
              <a:gd name="connsiteY5" fmla="*/ 0 h 1477990"/>
              <a:gd name="connsiteX6" fmla="*/ 930201 w 1455507"/>
              <a:gd name="connsiteY6" fmla="*/ 0 h 1477990"/>
              <a:gd name="connsiteX7" fmla="*/ 957174 w 1455507"/>
              <a:gd name="connsiteY7" fmla="*/ 2227 h 1477990"/>
              <a:gd name="connsiteX8" fmla="*/ 1104293 w 1455507"/>
              <a:gd name="connsiteY8" fmla="*/ 1924 h 1477990"/>
              <a:gd name="connsiteX9" fmla="*/ 1153561 w 1455507"/>
              <a:gd name="connsiteY9" fmla="*/ 0 h 1477990"/>
              <a:gd name="connsiteX10" fmla="*/ 1229432 w 1455507"/>
              <a:gd name="connsiteY10" fmla="*/ 0 h 1477990"/>
              <a:gd name="connsiteX11" fmla="*/ 1282523 w 1455507"/>
              <a:gd name="connsiteY11" fmla="*/ 2288 h 1477990"/>
              <a:gd name="connsiteX12" fmla="*/ 1409865 w 1455507"/>
              <a:gd name="connsiteY12" fmla="*/ 166 h 1477990"/>
              <a:gd name="connsiteX13" fmla="*/ 1414535 w 1455507"/>
              <a:gd name="connsiteY13" fmla="*/ 0 h 1477990"/>
              <a:gd name="connsiteX14" fmla="*/ 1446877 w 1455507"/>
              <a:gd name="connsiteY14" fmla="*/ 0 h 1477990"/>
              <a:gd name="connsiteX15" fmla="*/ 1441986 w 1455507"/>
              <a:gd name="connsiteY15" fmla="*/ 87863 h 1477990"/>
              <a:gd name="connsiteX16" fmla="*/ 1446522 w 1455507"/>
              <a:gd name="connsiteY16" fmla="*/ 192281 h 1477990"/>
              <a:gd name="connsiteX17" fmla="*/ 1449083 w 1455507"/>
              <a:gd name="connsiteY17" fmla="*/ 384757 h 1477990"/>
              <a:gd name="connsiteX18" fmla="*/ 1445075 w 1455507"/>
              <a:gd name="connsiteY18" fmla="*/ 558660 h 1477990"/>
              <a:gd name="connsiteX19" fmla="*/ 1453480 w 1455507"/>
              <a:gd name="connsiteY19" fmla="*/ 618392 h 1477990"/>
              <a:gd name="connsiteX20" fmla="*/ 1443851 w 1455507"/>
              <a:gd name="connsiteY20" fmla="*/ 900580 h 1477990"/>
              <a:gd name="connsiteX21" fmla="*/ 1445131 w 1455507"/>
              <a:gd name="connsiteY21" fmla="*/ 1003252 h 1477990"/>
              <a:gd name="connsiteX22" fmla="*/ 1448470 w 1455507"/>
              <a:gd name="connsiteY22" fmla="*/ 1090546 h 1477990"/>
              <a:gd name="connsiteX23" fmla="*/ 1446188 w 1455507"/>
              <a:gd name="connsiteY23" fmla="*/ 1168120 h 1477990"/>
              <a:gd name="connsiteX24" fmla="*/ 1454190 w 1455507"/>
              <a:gd name="connsiteY24" fmla="*/ 1273576 h 1477990"/>
              <a:gd name="connsiteX25" fmla="*/ 1455507 w 1455507"/>
              <a:gd name="connsiteY25" fmla="*/ 1324327 h 1477990"/>
              <a:gd name="connsiteX26" fmla="*/ 1455507 w 1455507"/>
              <a:gd name="connsiteY26" fmla="*/ 1427362 h 1477990"/>
              <a:gd name="connsiteX27" fmla="*/ 1451365 w 1455507"/>
              <a:gd name="connsiteY27" fmla="*/ 1465458 h 1477990"/>
              <a:gd name="connsiteX28" fmla="*/ 1450774 w 1455507"/>
              <a:gd name="connsiteY28" fmla="*/ 1469667 h 1477990"/>
              <a:gd name="connsiteX29" fmla="*/ 1448719 w 1455507"/>
              <a:gd name="connsiteY29" fmla="*/ 1469564 h 1477990"/>
              <a:gd name="connsiteX30" fmla="*/ 1351167 w 1455507"/>
              <a:gd name="connsiteY30" fmla="*/ 1472353 h 1477990"/>
              <a:gd name="connsiteX31" fmla="*/ 1170753 w 1455507"/>
              <a:gd name="connsiteY31" fmla="*/ 1472353 h 1477990"/>
              <a:gd name="connsiteX32" fmla="*/ 852418 w 1455507"/>
              <a:gd name="connsiteY32" fmla="*/ 1465456 h 1477990"/>
              <a:gd name="connsiteX33" fmla="*/ 493168 w 1455507"/>
              <a:gd name="connsiteY33" fmla="*/ 1468013 h 1477990"/>
              <a:gd name="connsiteX34" fmla="*/ 226796 w 1455507"/>
              <a:gd name="connsiteY34" fmla="*/ 1461815 h 1477990"/>
              <a:gd name="connsiteX35" fmla="*/ 125602 w 1455507"/>
              <a:gd name="connsiteY35" fmla="*/ 1476769 h 1477990"/>
              <a:gd name="connsiteX36" fmla="*/ 5112 w 1455507"/>
              <a:gd name="connsiteY36" fmla="*/ 1477990 h 1477990"/>
              <a:gd name="connsiteX37" fmla="*/ 7783 w 1455507"/>
              <a:gd name="connsiteY37" fmla="*/ 1456307 h 1477990"/>
              <a:gd name="connsiteX38" fmla="*/ 4359 w 1455507"/>
              <a:gd name="connsiteY38" fmla="*/ 1403967 h 1477990"/>
              <a:gd name="connsiteX39" fmla="*/ 295 w 1455507"/>
              <a:gd name="connsiteY39" fmla="*/ 1370091 h 1477990"/>
              <a:gd name="connsiteX40" fmla="*/ 295 w 1455507"/>
              <a:gd name="connsiteY40" fmla="*/ 1219835 h 1477990"/>
              <a:gd name="connsiteX41" fmla="*/ 3722 w 1455507"/>
              <a:gd name="connsiteY41" fmla="*/ 1175716 h 1477990"/>
              <a:gd name="connsiteX42" fmla="*/ 295 w 1455507"/>
              <a:gd name="connsiteY42" fmla="*/ 1126935 h 1477990"/>
              <a:gd name="connsiteX43" fmla="*/ 295 w 1455507"/>
              <a:gd name="connsiteY43" fmla="*/ 1046801 h 1477990"/>
              <a:gd name="connsiteX44" fmla="*/ 4400 w 1455507"/>
              <a:gd name="connsiteY44" fmla="*/ 1015203 h 1477990"/>
              <a:gd name="connsiteX45" fmla="*/ 2166 w 1455507"/>
              <a:gd name="connsiteY45" fmla="*/ 975879 h 1477990"/>
              <a:gd name="connsiteX46" fmla="*/ 295 w 1455507"/>
              <a:gd name="connsiteY46" fmla="*/ 964020 h 1477990"/>
              <a:gd name="connsiteX47" fmla="*/ 295 w 1455507"/>
              <a:gd name="connsiteY47" fmla="*/ 801667 h 1477990"/>
              <a:gd name="connsiteX48" fmla="*/ 310 w 1455507"/>
              <a:gd name="connsiteY48" fmla="*/ 800839 h 1477990"/>
              <a:gd name="connsiteX49" fmla="*/ 2276 w 1455507"/>
              <a:gd name="connsiteY49" fmla="*/ 749518 h 1477990"/>
              <a:gd name="connsiteX50" fmla="*/ 2715 w 1455507"/>
              <a:gd name="connsiteY50" fmla="*/ 666724 h 1477990"/>
              <a:gd name="connsiteX51" fmla="*/ 295 w 1455507"/>
              <a:gd name="connsiteY51" fmla="*/ 625158 h 1477990"/>
              <a:gd name="connsiteX52" fmla="*/ 295 w 1455507"/>
              <a:gd name="connsiteY52" fmla="*/ 559484 h 1477990"/>
              <a:gd name="connsiteX53" fmla="*/ 3920 w 1455507"/>
              <a:gd name="connsiteY53" fmla="*/ 510291 h 1477990"/>
              <a:gd name="connsiteX54" fmla="*/ 2933 w 1455507"/>
              <a:gd name="connsiteY54" fmla="*/ 419129 h 1477990"/>
              <a:gd name="connsiteX55" fmla="*/ 295 w 1455507"/>
              <a:gd name="connsiteY55" fmla="*/ 403959 h 1477990"/>
              <a:gd name="connsiteX56" fmla="*/ 295 w 1455507"/>
              <a:gd name="connsiteY56" fmla="*/ 237294 h 1477990"/>
              <a:gd name="connsiteX57" fmla="*/ 2933 w 1455507"/>
              <a:gd name="connsiteY57" fmla="*/ 209924 h 1477990"/>
              <a:gd name="connsiteX58" fmla="*/ 3263 w 1455507"/>
              <a:gd name="connsiteY58" fmla="*/ 97581 h 1477990"/>
              <a:gd name="connsiteX59" fmla="*/ 295 w 1455507"/>
              <a:gd name="connsiteY59" fmla="*/ 63619 h 1477990"/>
              <a:gd name="connsiteX60" fmla="*/ 295 w 1455507"/>
              <a:gd name="connsiteY60" fmla="*/ 1928 h 1477990"/>
              <a:gd name="connsiteX61" fmla="*/ 64759 w 1455507"/>
              <a:gd name="connsiteY61" fmla="*/ 704 h 14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455507" h="1477990">
                <a:moveTo>
                  <a:pt x="100458" y="0"/>
                </a:moveTo>
                <a:lnTo>
                  <a:pt x="258284" y="0"/>
                </a:lnTo>
                <a:lnTo>
                  <a:pt x="290610" y="2318"/>
                </a:lnTo>
                <a:cubicBezTo>
                  <a:pt x="312734" y="4440"/>
                  <a:pt x="334873" y="6289"/>
                  <a:pt x="357070" y="5440"/>
                </a:cubicBezTo>
                <a:cubicBezTo>
                  <a:pt x="424342" y="2955"/>
                  <a:pt x="491629" y="2121"/>
                  <a:pt x="558908" y="1098"/>
                </a:cubicBezTo>
                <a:lnTo>
                  <a:pt x="599348" y="0"/>
                </a:lnTo>
                <a:lnTo>
                  <a:pt x="930201" y="0"/>
                </a:lnTo>
                <a:lnTo>
                  <a:pt x="957174" y="2227"/>
                </a:lnTo>
                <a:cubicBezTo>
                  <a:pt x="1005997" y="9381"/>
                  <a:pt x="1055234" y="4955"/>
                  <a:pt x="1104293" y="1924"/>
                </a:cubicBezTo>
                <a:lnTo>
                  <a:pt x="1153561" y="0"/>
                </a:lnTo>
                <a:lnTo>
                  <a:pt x="1229432" y="0"/>
                </a:lnTo>
                <a:lnTo>
                  <a:pt x="1282523" y="2288"/>
                </a:lnTo>
                <a:cubicBezTo>
                  <a:pt x="1324852" y="6652"/>
                  <a:pt x="1367417" y="2591"/>
                  <a:pt x="1409865" y="166"/>
                </a:cubicBezTo>
                <a:lnTo>
                  <a:pt x="1414535" y="0"/>
                </a:lnTo>
                <a:lnTo>
                  <a:pt x="1446877" y="0"/>
                </a:lnTo>
                <a:lnTo>
                  <a:pt x="1441986" y="87863"/>
                </a:lnTo>
                <a:cubicBezTo>
                  <a:pt x="1441527" y="122692"/>
                  <a:pt x="1442793" y="157509"/>
                  <a:pt x="1446522" y="192281"/>
                </a:cubicBezTo>
                <a:cubicBezTo>
                  <a:pt x="1452467" y="256325"/>
                  <a:pt x="1453324" y="320620"/>
                  <a:pt x="1449083" y="384757"/>
                </a:cubicBezTo>
                <a:cubicBezTo>
                  <a:pt x="1446133" y="442709"/>
                  <a:pt x="1438896" y="500570"/>
                  <a:pt x="1445075" y="558660"/>
                </a:cubicBezTo>
                <a:cubicBezTo>
                  <a:pt x="1447190" y="578647"/>
                  <a:pt x="1452311" y="598268"/>
                  <a:pt x="1453480" y="618392"/>
                </a:cubicBezTo>
                <a:cubicBezTo>
                  <a:pt x="1459046" y="712668"/>
                  <a:pt x="1450697" y="806624"/>
                  <a:pt x="1443851" y="900580"/>
                </a:cubicBezTo>
                <a:cubicBezTo>
                  <a:pt x="1441346" y="934804"/>
                  <a:pt x="1438284" y="969028"/>
                  <a:pt x="1445131" y="1003252"/>
                </a:cubicBezTo>
                <a:cubicBezTo>
                  <a:pt x="1450558" y="1032132"/>
                  <a:pt x="1451677" y="1061447"/>
                  <a:pt x="1448470" y="1090546"/>
                </a:cubicBezTo>
                <a:cubicBezTo>
                  <a:pt x="1445264" y="1116318"/>
                  <a:pt x="1444502" y="1142251"/>
                  <a:pt x="1446188" y="1168120"/>
                </a:cubicBezTo>
                <a:cubicBezTo>
                  <a:pt x="1449667" y="1203257"/>
                  <a:pt x="1452367" y="1238405"/>
                  <a:pt x="1454190" y="1273576"/>
                </a:cubicBezTo>
                <a:lnTo>
                  <a:pt x="1455507" y="1324327"/>
                </a:lnTo>
                <a:lnTo>
                  <a:pt x="1455507" y="1427362"/>
                </a:lnTo>
                <a:lnTo>
                  <a:pt x="1451365" y="1465458"/>
                </a:lnTo>
                <a:lnTo>
                  <a:pt x="1450774" y="1469667"/>
                </a:lnTo>
                <a:lnTo>
                  <a:pt x="1448719" y="1469564"/>
                </a:lnTo>
                <a:cubicBezTo>
                  <a:pt x="1416243" y="1471268"/>
                  <a:pt x="1383704" y="1471810"/>
                  <a:pt x="1351167" y="1472353"/>
                </a:cubicBezTo>
                <a:cubicBezTo>
                  <a:pt x="1291009" y="1473360"/>
                  <a:pt x="1230608" y="1482658"/>
                  <a:pt x="1170753" y="1472353"/>
                </a:cubicBezTo>
                <a:cubicBezTo>
                  <a:pt x="1065139" y="1455500"/>
                  <a:pt x="958414" y="1453183"/>
                  <a:pt x="852418" y="1465456"/>
                </a:cubicBezTo>
                <a:cubicBezTo>
                  <a:pt x="732873" y="1477389"/>
                  <a:pt x="612811" y="1478242"/>
                  <a:pt x="493168" y="1468013"/>
                </a:cubicBezTo>
                <a:cubicBezTo>
                  <a:pt x="404539" y="1460730"/>
                  <a:pt x="315729" y="1455306"/>
                  <a:pt x="226796" y="1461815"/>
                </a:cubicBezTo>
                <a:cubicBezTo>
                  <a:pt x="192742" y="1464372"/>
                  <a:pt x="159536" y="1475530"/>
                  <a:pt x="125602" y="1476769"/>
                </a:cubicBezTo>
                <a:lnTo>
                  <a:pt x="5112" y="1477990"/>
                </a:lnTo>
                <a:lnTo>
                  <a:pt x="7783" y="1456307"/>
                </a:lnTo>
                <a:cubicBezTo>
                  <a:pt x="9044" y="1438825"/>
                  <a:pt x="8660" y="1421330"/>
                  <a:pt x="4359" y="1403967"/>
                </a:cubicBezTo>
                <a:lnTo>
                  <a:pt x="295" y="1370091"/>
                </a:lnTo>
                <a:lnTo>
                  <a:pt x="295" y="1219835"/>
                </a:lnTo>
                <a:lnTo>
                  <a:pt x="3722" y="1175716"/>
                </a:lnTo>
                <a:lnTo>
                  <a:pt x="295" y="1126935"/>
                </a:lnTo>
                <a:lnTo>
                  <a:pt x="295" y="1046801"/>
                </a:lnTo>
                <a:lnTo>
                  <a:pt x="4400" y="1015203"/>
                </a:lnTo>
                <a:cubicBezTo>
                  <a:pt x="5263" y="1002160"/>
                  <a:pt x="4906" y="989085"/>
                  <a:pt x="2166" y="975879"/>
                </a:cubicBezTo>
                <a:lnTo>
                  <a:pt x="295" y="964020"/>
                </a:lnTo>
                <a:lnTo>
                  <a:pt x="295" y="801667"/>
                </a:lnTo>
                <a:lnTo>
                  <a:pt x="310" y="800839"/>
                </a:lnTo>
                <a:cubicBezTo>
                  <a:pt x="-163" y="783697"/>
                  <a:pt x="-464" y="766569"/>
                  <a:pt x="2276" y="749518"/>
                </a:cubicBezTo>
                <a:cubicBezTo>
                  <a:pt x="6167" y="722055"/>
                  <a:pt x="6315" y="694225"/>
                  <a:pt x="2715" y="666724"/>
                </a:cubicBezTo>
                <a:lnTo>
                  <a:pt x="295" y="625158"/>
                </a:lnTo>
                <a:lnTo>
                  <a:pt x="295" y="559484"/>
                </a:lnTo>
                <a:lnTo>
                  <a:pt x="3920" y="510291"/>
                </a:lnTo>
                <a:cubicBezTo>
                  <a:pt x="8414" y="480008"/>
                  <a:pt x="10989" y="448837"/>
                  <a:pt x="2933" y="419129"/>
                </a:cubicBezTo>
                <a:lnTo>
                  <a:pt x="295" y="403959"/>
                </a:lnTo>
                <a:lnTo>
                  <a:pt x="295" y="237294"/>
                </a:lnTo>
                <a:lnTo>
                  <a:pt x="2933" y="209924"/>
                </a:lnTo>
                <a:cubicBezTo>
                  <a:pt x="7729" y="172623"/>
                  <a:pt x="7838" y="134908"/>
                  <a:pt x="3263" y="97581"/>
                </a:cubicBezTo>
                <a:lnTo>
                  <a:pt x="295" y="63619"/>
                </a:lnTo>
                <a:lnTo>
                  <a:pt x="295" y="1928"/>
                </a:lnTo>
                <a:lnTo>
                  <a:pt x="64759" y="70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62C212D-2434-4610-A983-7FC587B517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09627" y="3064916"/>
            <a:ext cx="1447216" cy="1477990"/>
          </a:xfrm>
          <a:custGeom>
            <a:avLst/>
            <a:gdLst>
              <a:gd name="connsiteX0" fmla="*/ 107991 w 1447216"/>
              <a:gd name="connsiteY0" fmla="*/ 0 h 1477990"/>
              <a:gd name="connsiteX1" fmla="*/ 265817 w 1447216"/>
              <a:gd name="connsiteY1" fmla="*/ 0 h 1477990"/>
              <a:gd name="connsiteX2" fmla="*/ 298143 w 1447216"/>
              <a:gd name="connsiteY2" fmla="*/ 2318 h 1477990"/>
              <a:gd name="connsiteX3" fmla="*/ 364603 w 1447216"/>
              <a:gd name="connsiteY3" fmla="*/ 5440 h 1477990"/>
              <a:gd name="connsiteX4" fmla="*/ 566441 w 1447216"/>
              <a:gd name="connsiteY4" fmla="*/ 1098 h 1477990"/>
              <a:gd name="connsiteX5" fmla="*/ 606880 w 1447216"/>
              <a:gd name="connsiteY5" fmla="*/ 0 h 1477990"/>
              <a:gd name="connsiteX6" fmla="*/ 937733 w 1447216"/>
              <a:gd name="connsiteY6" fmla="*/ 0 h 1477990"/>
              <a:gd name="connsiteX7" fmla="*/ 964707 w 1447216"/>
              <a:gd name="connsiteY7" fmla="*/ 2227 h 1477990"/>
              <a:gd name="connsiteX8" fmla="*/ 1111826 w 1447216"/>
              <a:gd name="connsiteY8" fmla="*/ 1924 h 1477990"/>
              <a:gd name="connsiteX9" fmla="*/ 1161094 w 1447216"/>
              <a:gd name="connsiteY9" fmla="*/ 0 h 1477990"/>
              <a:gd name="connsiteX10" fmla="*/ 1236965 w 1447216"/>
              <a:gd name="connsiteY10" fmla="*/ 0 h 1477990"/>
              <a:gd name="connsiteX11" fmla="*/ 1290056 w 1447216"/>
              <a:gd name="connsiteY11" fmla="*/ 2288 h 1477990"/>
              <a:gd name="connsiteX12" fmla="*/ 1417398 w 1447216"/>
              <a:gd name="connsiteY12" fmla="*/ 166 h 1477990"/>
              <a:gd name="connsiteX13" fmla="*/ 1422068 w 1447216"/>
              <a:gd name="connsiteY13" fmla="*/ 0 h 1477990"/>
              <a:gd name="connsiteX14" fmla="*/ 1447216 w 1447216"/>
              <a:gd name="connsiteY14" fmla="*/ 0 h 1477990"/>
              <a:gd name="connsiteX15" fmla="*/ 1447216 w 1447216"/>
              <a:gd name="connsiteY15" fmla="*/ 1469823 h 1477990"/>
              <a:gd name="connsiteX16" fmla="*/ 1358700 w 1447216"/>
              <a:gd name="connsiteY16" fmla="*/ 1472353 h 1477990"/>
              <a:gd name="connsiteX17" fmla="*/ 1178286 w 1447216"/>
              <a:gd name="connsiteY17" fmla="*/ 1472353 h 1477990"/>
              <a:gd name="connsiteX18" fmla="*/ 859951 w 1447216"/>
              <a:gd name="connsiteY18" fmla="*/ 1465456 h 1477990"/>
              <a:gd name="connsiteX19" fmla="*/ 500701 w 1447216"/>
              <a:gd name="connsiteY19" fmla="*/ 1468013 h 1477990"/>
              <a:gd name="connsiteX20" fmla="*/ 234329 w 1447216"/>
              <a:gd name="connsiteY20" fmla="*/ 1461815 h 1477990"/>
              <a:gd name="connsiteX21" fmla="*/ 133135 w 1447216"/>
              <a:gd name="connsiteY21" fmla="*/ 1476769 h 1477990"/>
              <a:gd name="connsiteX22" fmla="*/ 12645 w 1447216"/>
              <a:gd name="connsiteY22" fmla="*/ 1477990 h 1477990"/>
              <a:gd name="connsiteX23" fmla="*/ 15316 w 1447216"/>
              <a:gd name="connsiteY23" fmla="*/ 1456307 h 1477990"/>
              <a:gd name="connsiteX24" fmla="*/ 11892 w 1447216"/>
              <a:gd name="connsiteY24" fmla="*/ 1403967 h 1477990"/>
              <a:gd name="connsiteX25" fmla="*/ 6412 w 1447216"/>
              <a:gd name="connsiteY25" fmla="*/ 1238066 h 1477990"/>
              <a:gd name="connsiteX26" fmla="*/ 6850 w 1447216"/>
              <a:gd name="connsiteY26" fmla="*/ 1113013 h 1477990"/>
              <a:gd name="connsiteX27" fmla="*/ 6850 w 1447216"/>
              <a:gd name="connsiteY27" fmla="*/ 1054331 h 1477990"/>
              <a:gd name="connsiteX28" fmla="*/ 9699 w 1447216"/>
              <a:gd name="connsiteY28" fmla="*/ 975879 h 1477990"/>
              <a:gd name="connsiteX29" fmla="*/ 4220 w 1447216"/>
              <a:gd name="connsiteY29" fmla="*/ 941150 h 1477990"/>
              <a:gd name="connsiteX30" fmla="*/ 6904 w 1447216"/>
              <a:gd name="connsiteY30" fmla="*/ 852238 h 1477990"/>
              <a:gd name="connsiteX31" fmla="*/ 9809 w 1447216"/>
              <a:gd name="connsiteY31" fmla="*/ 749518 h 1477990"/>
              <a:gd name="connsiteX32" fmla="*/ 10248 w 1447216"/>
              <a:gd name="connsiteY32" fmla="*/ 666724 h 1477990"/>
              <a:gd name="connsiteX33" fmla="*/ 11453 w 1447216"/>
              <a:gd name="connsiteY33" fmla="*/ 510291 h 1477990"/>
              <a:gd name="connsiteX34" fmla="*/ 10466 w 1447216"/>
              <a:gd name="connsiteY34" fmla="*/ 419129 h 1477990"/>
              <a:gd name="connsiteX35" fmla="*/ 10466 w 1447216"/>
              <a:gd name="connsiteY35" fmla="*/ 209924 h 1477990"/>
              <a:gd name="connsiteX36" fmla="*/ 10796 w 1447216"/>
              <a:gd name="connsiteY36" fmla="*/ 97581 h 1477990"/>
              <a:gd name="connsiteX37" fmla="*/ 3535 w 1447216"/>
              <a:gd name="connsiteY37" fmla="*/ 14494 h 1477990"/>
              <a:gd name="connsiteX38" fmla="*/ 3925 w 1447216"/>
              <a:gd name="connsiteY38" fmla="*/ 2002 h 1477990"/>
              <a:gd name="connsiteX39" fmla="*/ 72292 w 1447216"/>
              <a:gd name="connsiteY39" fmla="*/ 704 h 147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447216" h="1477990">
                <a:moveTo>
                  <a:pt x="107991" y="0"/>
                </a:moveTo>
                <a:lnTo>
                  <a:pt x="265817" y="0"/>
                </a:lnTo>
                <a:lnTo>
                  <a:pt x="298143" y="2318"/>
                </a:lnTo>
                <a:cubicBezTo>
                  <a:pt x="320267" y="4440"/>
                  <a:pt x="342406" y="6289"/>
                  <a:pt x="364603" y="5440"/>
                </a:cubicBezTo>
                <a:cubicBezTo>
                  <a:pt x="431875" y="2955"/>
                  <a:pt x="499162" y="2121"/>
                  <a:pt x="566441" y="1098"/>
                </a:cubicBezTo>
                <a:lnTo>
                  <a:pt x="606880" y="0"/>
                </a:lnTo>
                <a:lnTo>
                  <a:pt x="937733" y="0"/>
                </a:lnTo>
                <a:lnTo>
                  <a:pt x="964707" y="2227"/>
                </a:lnTo>
                <a:cubicBezTo>
                  <a:pt x="1013530" y="9381"/>
                  <a:pt x="1062767" y="4955"/>
                  <a:pt x="1111826" y="1924"/>
                </a:cubicBezTo>
                <a:lnTo>
                  <a:pt x="1161094" y="0"/>
                </a:lnTo>
                <a:lnTo>
                  <a:pt x="1236965" y="0"/>
                </a:lnTo>
                <a:lnTo>
                  <a:pt x="1290056" y="2288"/>
                </a:lnTo>
                <a:cubicBezTo>
                  <a:pt x="1332385" y="6652"/>
                  <a:pt x="1374950" y="2591"/>
                  <a:pt x="1417398" y="166"/>
                </a:cubicBezTo>
                <a:lnTo>
                  <a:pt x="1422068" y="0"/>
                </a:lnTo>
                <a:lnTo>
                  <a:pt x="1447216" y="0"/>
                </a:lnTo>
                <a:lnTo>
                  <a:pt x="1447216" y="1469823"/>
                </a:lnTo>
                <a:lnTo>
                  <a:pt x="1358700" y="1472353"/>
                </a:lnTo>
                <a:cubicBezTo>
                  <a:pt x="1298542" y="1473360"/>
                  <a:pt x="1238141" y="1482658"/>
                  <a:pt x="1178286" y="1472353"/>
                </a:cubicBezTo>
                <a:cubicBezTo>
                  <a:pt x="1072672" y="1455500"/>
                  <a:pt x="965947" y="1453183"/>
                  <a:pt x="859951" y="1465456"/>
                </a:cubicBezTo>
                <a:cubicBezTo>
                  <a:pt x="740406" y="1477389"/>
                  <a:pt x="620344" y="1478242"/>
                  <a:pt x="500701" y="1468013"/>
                </a:cubicBezTo>
                <a:cubicBezTo>
                  <a:pt x="412072" y="1460730"/>
                  <a:pt x="323262" y="1455306"/>
                  <a:pt x="234329" y="1461815"/>
                </a:cubicBezTo>
                <a:cubicBezTo>
                  <a:pt x="200275" y="1464372"/>
                  <a:pt x="167069" y="1475530"/>
                  <a:pt x="133135" y="1476769"/>
                </a:cubicBezTo>
                <a:lnTo>
                  <a:pt x="12645" y="1477990"/>
                </a:lnTo>
                <a:lnTo>
                  <a:pt x="15316" y="1456307"/>
                </a:lnTo>
                <a:cubicBezTo>
                  <a:pt x="16577" y="1438825"/>
                  <a:pt x="16193" y="1421330"/>
                  <a:pt x="11892" y="1403967"/>
                </a:cubicBezTo>
                <a:cubicBezTo>
                  <a:pt x="-1808" y="1348788"/>
                  <a:pt x="932" y="1293662"/>
                  <a:pt x="6412" y="1238066"/>
                </a:cubicBezTo>
                <a:cubicBezTo>
                  <a:pt x="10522" y="1196695"/>
                  <a:pt x="15070" y="1154854"/>
                  <a:pt x="6850" y="1113013"/>
                </a:cubicBezTo>
                <a:cubicBezTo>
                  <a:pt x="3316" y="1093599"/>
                  <a:pt x="3316" y="1073745"/>
                  <a:pt x="6850" y="1054331"/>
                </a:cubicBezTo>
                <a:cubicBezTo>
                  <a:pt x="11124" y="1028180"/>
                  <a:pt x="15179" y="1002291"/>
                  <a:pt x="9699" y="975879"/>
                </a:cubicBezTo>
                <a:cubicBezTo>
                  <a:pt x="7289" y="964373"/>
                  <a:pt x="5481" y="952762"/>
                  <a:pt x="4220" y="941150"/>
                </a:cubicBezTo>
                <a:cubicBezTo>
                  <a:pt x="1710" y="911506"/>
                  <a:pt x="2609" y="881694"/>
                  <a:pt x="6904" y="852238"/>
                </a:cubicBezTo>
                <a:cubicBezTo>
                  <a:pt x="11015" y="818033"/>
                  <a:pt x="4329" y="783619"/>
                  <a:pt x="9809" y="749518"/>
                </a:cubicBezTo>
                <a:cubicBezTo>
                  <a:pt x="13700" y="722055"/>
                  <a:pt x="13848" y="694225"/>
                  <a:pt x="10248" y="666724"/>
                </a:cubicBezTo>
                <a:cubicBezTo>
                  <a:pt x="3770" y="614737"/>
                  <a:pt x="4175" y="562179"/>
                  <a:pt x="11453" y="510291"/>
                </a:cubicBezTo>
                <a:cubicBezTo>
                  <a:pt x="15947" y="480008"/>
                  <a:pt x="18522" y="448837"/>
                  <a:pt x="10466" y="419129"/>
                </a:cubicBezTo>
                <a:cubicBezTo>
                  <a:pt x="-8494" y="349307"/>
                  <a:pt x="2576" y="279380"/>
                  <a:pt x="10466" y="209924"/>
                </a:cubicBezTo>
                <a:cubicBezTo>
                  <a:pt x="15262" y="172623"/>
                  <a:pt x="15371" y="134908"/>
                  <a:pt x="10796" y="97581"/>
                </a:cubicBezTo>
                <a:cubicBezTo>
                  <a:pt x="6735" y="70015"/>
                  <a:pt x="4313" y="42275"/>
                  <a:pt x="3535" y="14494"/>
                </a:cubicBezTo>
                <a:lnTo>
                  <a:pt x="3925" y="2002"/>
                </a:lnTo>
                <a:lnTo>
                  <a:pt x="72292" y="70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959C17-53EC-4A48-8276-E73A5CF125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8304" y="3058476"/>
            <a:ext cx="1463039" cy="1484431"/>
          </a:xfrm>
          <a:custGeom>
            <a:avLst/>
            <a:gdLst>
              <a:gd name="connsiteX0" fmla="*/ 866623 w 1463039"/>
              <a:gd name="connsiteY0" fmla="*/ 570 h 1484431"/>
              <a:gd name="connsiteX1" fmla="*/ 964707 w 1463039"/>
              <a:gd name="connsiteY1" fmla="*/ 8668 h 1484431"/>
              <a:gd name="connsiteX2" fmla="*/ 1111826 w 1463039"/>
              <a:gd name="connsiteY2" fmla="*/ 8365 h 1484431"/>
              <a:gd name="connsiteX3" fmla="*/ 1290056 w 1463039"/>
              <a:gd name="connsiteY3" fmla="*/ 8729 h 1484431"/>
              <a:gd name="connsiteX4" fmla="*/ 1417398 w 1463039"/>
              <a:gd name="connsiteY4" fmla="*/ 6607 h 1484431"/>
              <a:gd name="connsiteX5" fmla="*/ 1454474 w 1463039"/>
              <a:gd name="connsiteY5" fmla="*/ 5289 h 1484431"/>
              <a:gd name="connsiteX6" fmla="*/ 1449519 w 1463039"/>
              <a:gd name="connsiteY6" fmla="*/ 94304 h 1484431"/>
              <a:gd name="connsiteX7" fmla="*/ 1454055 w 1463039"/>
              <a:gd name="connsiteY7" fmla="*/ 198722 h 1484431"/>
              <a:gd name="connsiteX8" fmla="*/ 1456616 w 1463039"/>
              <a:gd name="connsiteY8" fmla="*/ 391198 h 1484431"/>
              <a:gd name="connsiteX9" fmla="*/ 1452608 w 1463039"/>
              <a:gd name="connsiteY9" fmla="*/ 565101 h 1484431"/>
              <a:gd name="connsiteX10" fmla="*/ 1461013 w 1463039"/>
              <a:gd name="connsiteY10" fmla="*/ 624833 h 1484431"/>
              <a:gd name="connsiteX11" fmla="*/ 1451384 w 1463039"/>
              <a:gd name="connsiteY11" fmla="*/ 907021 h 1484431"/>
              <a:gd name="connsiteX12" fmla="*/ 1452664 w 1463039"/>
              <a:gd name="connsiteY12" fmla="*/ 1009693 h 1484431"/>
              <a:gd name="connsiteX13" fmla="*/ 1456003 w 1463039"/>
              <a:gd name="connsiteY13" fmla="*/ 1096987 h 1484431"/>
              <a:gd name="connsiteX14" fmla="*/ 1453721 w 1463039"/>
              <a:gd name="connsiteY14" fmla="*/ 1174561 h 1484431"/>
              <a:gd name="connsiteX15" fmla="*/ 1461723 w 1463039"/>
              <a:gd name="connsiteY15" fmla="*/ 1280017 h 1484431"/>
              <a:gd name="connsiteX16" fmla="*/ 1463039 w 1463039"/>
              <a:gd name="connsiteY16" fmla="*/ 1330730 h 1484431"/>
              <a:gd name="connsiteX17" fmla="*/ 1463039 w 1463039"/>
              <a:gd name="connsiteY17" fmla="*/ 1433812 h 1484431"/>
              <a:gd name="connsiteX18" fmla="*/ 1458898 w 1463039"/>
              <a:gd name="connsiteY18" fmla="*/ 1471899 h 1484431"/>
              <a:gd name="connsiteX19" fmla="*/ 1458307 w 1463039"/>
              <a:gd name="connsiteY19" fmla="*/ 1476108 h 1484431"/>
              <a:gd name="connsiteX20" fmla="*/ 1456252 w 1463039"/>
              <a:gd name="connsiteY20" fmla="*/ 1476005 h 1484431"/>
              <a:gd name="connsiteX21" fmla="*/ 1358700 w 1463039"/>
              <a:gd name="connsiteY21" fmla="*/ 1478794 h 1484431"/>
              <a:gd name="connsiteX22" fmla="*/ 1178286 w 1463039"/>
              <a:gd name="connsiteY22" fmla="*/ 1478794 h 1484431"/>
              <a:gd name="connsiteX23" fmla="*/ 859951 w 1463039"/>
              <a:gd name="connsiteY23" fmla="*/ 1471897 h 1484431"/>
              <a:gd name="connsiteX24" fmla="*/ 500701 w 1463039"/>
              <a:gd name="connsiteY24" fmla="*/ 1474454 h 1484431"/>
              <a:gd name="connsiteX25" fmla="*/ 234329 w 1463039"/>
              <a:gd name="connsiteY25" fmla="*/ 1468256 h 1484431"/>
              <a:gd name="connsiteX26" fmla="*/ 133135 w 1463039"/>
              <a:gd name="connsiteY26" fmla="*/ 1483210 h 1484431"/>
              <a:gd name="connsiteX27" fmla="*/ 12645 w 1463039"/>
              <a:gd name="connsiteY27" fmla="*/ 1484431 h 1484431"/>
              <a:gd name="connsiteX28" fmla="*/ 15316 w 1463039"/>
              <a:gd name="connsiteY28" fmla="*/ 1462748 h 1484431"/>
              <a:gd name="connsiteX29" fmla="*/ 11892 w 1463039"/>
              <a:gd name="connsiteY29" fmla="*/ 1410408 h 1484431"/>
              <a:gd name="connsiteX30" fmla="*/ 6412 w 1463039"/>
              <a:gd name="connsiteY30" fmla="*/ 1244507 h 1484431"/>
              <a:gd name="connsiteX31" fmla="*/ 6850 w 1463039"/>
              <a:gd name="connsiteY31" fmla="*/ 1119454 h 1484431"/>
              <a:gd name="connsiteX32" fmla="*/ 6850 w 1463039"/>
              <a:gd name="connsiteY32" fmla="*/ 1060772 h 1484431"/>
              <a:gd name="connsiteX33" fmla="*/ 9699 w 1463039"/>
              <a:gd name="connsiteY33" fmla="*/ 982320 h 1484431"/>
              <a:gd name="connsiteX34" fmla="*/ 4220 w 1463039"/>
              <a:gd name="connsiteY34" fmla="*/ 947591 h 1484431"/>
              <a:gd name="connsiteX35" fmla="*/ 6904 w 1463039"/>
              <a:gd name="connsiteY35" fmla="*/ 858679 h 1484431"/>
              <a:gd name="connsiteX36" fmla="*/ 9809 w 1463039"/>
              <a:gd name="connsiteY36" fmla="*/ 755959 h 1484431"/>
              <a:gd name="connsiteX37" fmla="*/ 10248 w 1463039"/>
              <a:gd name="connsiteY37" fmla="*/ 673165 h 1484431"/>
              <a:gd name="connsiteX38" fmla="*/ 11453 w 1463039"/>
              <a:gd name="connsiteY38" fmla="*/ 516732 h 1484431"/>
              <a:gd name="connsiteX39" fmla="*/ 10466 w 1463039"/>
              <a:gd name="connsiteY39" fmla="*/ 425570 h 1484431"/>
              <a:gd name="connsiteX40" fmla="*/ 10466 w 1463039"/>
              <a:gd name="connsiteY40" fmla="*/ 216365 h 1484431"/>
              <a:gd name="connsiteX41" fmla="*/ 10796 w 1463039"/>
              <a:gd name="connsiteY41" fmla="*/ 104022 h 1484431"/>
              <a:gd name="connsiteX42" fmla="*/ 3535 w 1463039"/>
              <a:gd name="connsiteY42" fmla="*/ 20935 h 1484431"/>
              <a:gd name="connsiteX43" fmla="*/ 3925 w 1463039"/>
              <a:gd name="connsiteY43" fmla="*/ 8443 h 1484431"/>
              <a:gd name="connsiteX44" fmla="*/ 72292 w 1463039"/>
              <a:gd name="connsiteY44" fmla="*/ 7145 h 1484431"/>
              <a:gd name="connsiteX45" fmla="*/ 231771 w 1463039"/>
              <a:gd name="connsiteY45" fmla="*/ 4000 h 1484431"/>
              <a:gd name="connsiteX46" fmla="*/ 364603 w 1463039"/>
              <a:gd name="connsiteY46" fmla="*/ 11881 h 1484431"/>
              <a:gd name="connsiteX47" fmla="*/ 768234 w 1463039"/>
              <a:gd name="connsiteY47" fmla="*/ 2060 h 1484431"/>
              <a:gd name="connsiteX48" fmla="*/ 866623 w 1463039"/>
              <a:gd name="connsiteY48" fmla="*/ 570 h 1484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463039" h="1484431">
                <a:moveTo>
                  <a:pt x="866623" y="570"/>
                </a:moveTo>
                <a:cubicBezTo>
                  <a:pt x="899406" y="1672"/>
                  <a:pt x="932137" y="4373"/>
                  <a:pt x="964707" y="8668"/>
                </a:cubicBezTo>
                <a:cubicBezTo>
                  <a:pt x="1013530" y="15822"/>
                  <a:pt x="1062767" y="11396"/>
                  <a:pt x="1111826" y="8365"/>
                </a:cubicBezTo>
                <a:cubicBezTo>
                  <a:pt x="1171217" y="4667"/>
                  <a:pt x="1230548" y="2666"/>
                  <a:pt x="1290056" y="8729"/>
                </a:cubicBezTo>
                <a:cubicBezTo>
                  <a:pt x="1332385" y="13093"/>
                  <a:pt x="1374950" y="9032"/>
                  <a:pt x="1417398" y="6607"/>
                </a:cubicBezTo>
                <a:lnTo>
                  <a:pt x="1454474" y="5289"/>
                </a:lnTo>
                <a:lnTo>
                  <a:pt x="1449519" y="94304"/>
                </a:lnTo>
                <a:cubicBezTo>
                  <a:pt x="1449060" y="129133"/>
                  <a:pt x="1450326" y="163950"/>
                  <a:pt x="1454055" y="198722"/>
                </a:cubicBezTo>
                <a:cubicBezTo>
                  <a:pt x="1460000" y="262766"/>
                  <a:pt x="1460857" y="327061"/>
                  <a:pt x="1456616" y="391198"/>
                </a:cubicBezTo>
                <a:cubicBezTo>
                  <a:pt x="1453666" y="449150"/>
                  <a:pt x="1446429" y="507011"/>
                  <a:pt x="1452608" y="565101"/>
                </a:cubicBezTo>
                <a:cubicBezTo>
                  <a:pt x="1454723" y="585088"/>
                  <a:pt x="1459844" y="604709"/>
                  <a:pt x="1461013" y="624833"/>
                </a:cubicBezTo>
                <a:cubicBezTo>
                  <a:pt x="1466579" y="719109"/>
                  <a:pt x="1458230" y="813065"/>
                  <a:pt x="1451384" y="907021"/>
                </a:cubicBezTo>
                <a:cubicBezTo>
                  <a:pt x="1448879" y="941245"/>
                  <a:pt x="1445817" y="975469"/>
                  <a:pt x="1452664" y="1009693"/>
                </a:cubicBezTo>
                <a:cubicBezTo>
                  <a:pt x="1458091" y="1038573"/>
                  <a:pt x="1459210" y="1067888"/>
                  <a:pt x="1456003" y="1096987"/>
                </a:cubicBezTo>
                <a:cubicBezTo>
                  <a:pt x="1452797" y="1122759"/>
                  <a:pt x="1452035" y="1148692"/>
                  <a:pt x="1453721" y="1174561"/>
                </a:cubicBezTo>
                <a:cubicBezTo>
                  <a:pt x="1457200" y="1209698"/>
                  <a:pt x="1459900" y="1244846"/>
                  <a:pt x="1461723" y="1280017"/>
                </a:cubicBezTo>
                <a:lnTo>
                  <a:pt x="1463039" y="1330730"/>
                </a:lnTo>
                <a:lnTo>
                  <a:pt x="1463039" y="1433812"/>
                </a:lnTo>
                <a:lnTo>
                  <a:pt x="1458898" y="1471899"/>
                </a:lnTo>
                <a:lnTo>
                  <a:pt x="1458307" y="1476108"/>
                </a:lnTo>
                <a:lnTo>
                  <a:pt x="1456252" y="1476005"/>
                </a:lnTo>
                <a:cubicBezTo>
                  <a:pt x="1423776" y="1477709"/>
                  <a:pt x="1391237" y="1478251"/>
                  <a:pt x="1358700" y="1478794"/>
                </a:cubicBezTo>
                <a:cubicBezTo>
                  <a:pt x="1298542" y="1479801"/>
                  <a:pt x="1238141" y="1489099"/>
                  <a:pt x="1178286" y="1478794"/>
                </a:cubicBezTo>
                <a:cubicBezTo>
                  <a:pt x="1072672" y="1461941"/>
                  <a:pt x="965947" y="1459624"/>
                  <a:pt x="859951" y="1471897"/>
                </a:cubicBezTo>
                <a:cubicBezTo>
                  <a:pt x="740406" y="1483830"/>
                  <a:pt x="620344" y="1484683"/>
                  <a:pt x="500701" y="1474454"/>
                </a:cubicBezTo>
                <a:cubicBezTo>
                  <a:pt x="412072" y="1467171"/>
                  <a:pt x="323262" y="1461747"/>
                  <a:pt x="234329" y="1468256"/>
                </a:cubicBezTo>
                <a:cubicBezTo>
                  <a:pt x="200275" y="1470813"/>
                  <a:pt x="167069" y="1481971"/>
                  <a:pt x="133135" y="1483210"/>
                </a:cubicBezTo>
                <a:lnTo>
                  <a:pt x="12645" y="1484431"/>
                </a:lnTo>
                <a:lnTo>
                  <a:pt x="15316" y="1462748"/>
                </a:lnTo>
                <a:cubicBezTo>
                  <a:pt x="16577" y="1445266"/>
                  <a:pt x="16193" y="1427771"/>
                  <a:pt x="11892" y="1410408"/>
                </a:cubicBezTo>
                <a:cubicBezTo>
                  <a:pt x="-1808" y="1355229"/>
                  <a:pt x="932" y="1300103"/>
                  <a:pt x="6412" y="1244507"/>
                </a:cubicBezTo>
                <a:cubicBezTo>
                  <a:pt x="10522" y="1203136"/>
                  <a:pt x="15070" y="1161295"/>
                  <a:pt x="6850" y="1119454"/>
                </a:cubicBezTo>
                <a:cubicBezTo>
                  <a:pt x="3316" y="1100040"/>
                  <a:pt x="3316" y="1080186"/>
                  <a:pt x="6850" y="1060772"/>
                </a:cubicBezTo>
                <a:cubicBezTo>
                  <a:pt x="11124" y="1034621"/>
                  <a:pt x="15179" y="1008732"/>
                  <a:pt x="9699" y="982320"/>
                </a:cubicBezTo>
                <a:cubicBezTo>
                  <a:pt x="7289" y="970814"/>
                  <a:pt x="5481" y="959203"/>
                  <a:pt x="4220" y="947591"/>
                </a:cubicBezTo>
                <a:cubicBezTo>
                  <a:pt x="1710" y="917947"/>
                  <a:pt x="2609" y="888135"/>
                  <a:pt x="6904" y="858679"/>
                </a:cubicBezTo>
                <a:cubicBezTo>
                  <a:pt x="11015" y="824474"/>
                  <a:pt x="4329" y="790060"/>
                  <a:pt x="9809" y="755959"/>
                </a:cubicBezTo>
                <a:cubicBezTo>
                  <a:pt x="13700" y="728496"/>
                  <a:pt x="13848" y="700666"/>
                  <a:pt x="10248" y="673165"/>
                </a:cubicBezTo>
                <a:cubicBezTo>
                  <a:pt x="3770" y="621178"/>
                  <a:pt x="4175" y="568620"/>
                  <a:pt x="11453" y="516732"/>
                </a:cubicBezTo>
                <a:cubicBezTo>
                  <a:pt x="15947" y="486449"/>
                  <a:pt x="18522" y="455278"/>
                  <a:pt x="10466" y="425570"/>
                </a:cubicBezTo>
                <a:cubicBezTo>
                  <a:pt x="-8494" y="355748"/>
                  <a:pt x="2576" y="285821"/>
                  <a:pt x="10466" y="216365"/>
                </a:cubicBezTo>
                <a:cubicBezTo>
                  <a:pt x="15262" y="179064"/>
                  <a:pt x="15371" y="141349"/>
                  <a:pt x="10796" y="104022"/>
                </a:cubicBezTo>
                <a:cubicBezTo>
                  <a:pt x="6735" y="76456"/>
                  <a:pt x="4313" y="48716"/>
                  <a:pt x="3535" y="20935"/>
                </a:cubicBezTo>
                <a:lnTo>
                  <a:pt x="3925" y="8443"/>
                </a:lnTo>
                <a:lnTo>
                  <a:pt x="72292" y="7145"/>
                </a:lnTo>
                <a:cubicBezTo>
                  <a:pt x="125550" y="5561"/>
                  <a:pt x="178728" y="3394"/>
                  <a:pt x="231771" y="4000"/>
                </a:cubicBezTo>
                <a:cubicBezTo>
                  <a:pt x="276049" y="4485"/>
                  <a:pt x="320208" y="13578"/>
                  <a:pt x="364603" y="11881"/>
                </a:cubicBezTo>
                <a:cubicBezTo>
                  <a:pt x="499147" y="6910"/>
                  <a:pt x="633750" y="8547"/>
                  <a:pt x="768234" y="2060"/>
                </a:cubicBezTo>
                <a:cubicBezTo>
                  <a:pt x="801008" y="-38"/>
                  <a:pt x="833841" y="-533"/>
                  <a:pt x="866623" y="57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88952" cy="1325563"/>
          </a:xfrm>
        </p:spPr>
        <p:txBody>
          <a:bodyPr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Rectangle 18" descr="Tag=AccentColor&#10;Flavor=Light&#10;Target=FillAndLine">
            <a:extLst>
              <a:ext uri="{FF2B5EF4-FFF2-40B4-BE49-F238E27FC236}">
                <a16:creationId xmlns:a16="http://schemas.microsoft.com/office/drawing/2014/main" id="{2D7984C8-AF4A-4D59-BB2D-72D92F873C07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C125114-9BE9-4C21-BEC1-81B6851622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2AB98BFD-4068-4EDA-8DE5-E5D978EDDF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931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937737FC-57C8-4243-BE91-4E9684B8361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553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CA78FA67-D083-4763-B647-4554C3C5097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175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F1892FE5-DAA3-4902-93EF-46D6565FFB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79736" y="4754880"/>
            <a:ext cx="1481328" cy="74066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54962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280336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A16A4B-D2A1-5D13-20E9-A9862EA0FB63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178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 descr="Tag=AccentColor&#10;Flavor=Light&#10;Target=FillAndLine">
            <a:extLst>
              <a:ext uri="{FF2B5EF4-FFF2-40B4-BE49-F238E27FC236}">
                <a16:creationId xmlns:a16="http://schemas.microsoft.com/office/drawing/2014/main" id="{EA4AD563-761E-028D-2502-75587095CDCC}"/>
              </a:ext>
            </a:extLst>
          </p:cNvPr>
          <p:cNvSpPr/>
          <p:nvPr userDrawn="1"/>
        </p:nvSpPr>
        <p:spPr>
          <a:xfrm flipV="1">
            <a:off x="648305" y="2067561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4925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260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009919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13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51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72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9/3/20XX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C18C1E5-FB55-42F5-BD6D-9CC153FCDBE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70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8" r:id="rId20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18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Data" Target="../diagrams/data2.xml"/><Relationship Id="rId11" Type="http://schemas.openxmlformats.org/officeDocument/2006/relationships/image" Target="../media/image2.png"/><Relationship Id="rId5" Type="http://schemas.openxmlformats.org/officeDocument/2006/relationships/image" Target="../media/image3.jpeg"/><Relationship Id="rId10" Type="http://schemas.microsoft.com/office/2007/relationships/diagramDrawing" Target="../diagrams/drawing2.xml"/><Relationship Id="rId4" Type="http://schemas.openxmlformats.org/officeDocument/2006/relationships/image" Target="../media/image1.jpe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5.jp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www.balladhealth.org/notice-non-" TargetMode="Externa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hyperlink" Target="https://www.balladhealth.org/patients-visitors/communication-" TargetMode="External"/><Relationship Id="rId5" Type="http://schemas.openxmlformats.org/officeDocument/2006/relationships/hyperlink" Target="https://www.balladhealth.org/resources/spiritual-health-" TargetMode="Externa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5">
            <a:extLst>
              <a:ext uri="{FF2B5EF4-FFF2-40B4-BE49-F238E27FC236}">
                <a16:creationId xmlns:a16="http://schemas.microsoft.com/office/drawing/2014/main" id="{D22D1B95-2B54-43E9-85D9-B489F6C5D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8490951" y="4185117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7D0F3F6D-A49D-4406-8D61-1C4F8D7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455612" y="4241801"/>
            <a:ext cx="11277600" cy="233716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D953A318-DA8D-4405-9536-D889E45C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31B3DD-35BD-42F7-9AD7-7F3402B262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1143000"/>
            <a:ext cx="8825658" cy="3389217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Culturally and Linguistically Appropriate Services (CLAS)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5A2D86-784C-417D-9AD4-AF18311FBC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171" y="5240851"/>
            <a:ext cx="8825658" cy="828932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</a:rPr>
              <a:t>Emily Laughlin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78E722-9EA6-ED1B-0B74-8375B5091E4C}"/>
              </a:ext>
            </a:extLst>
          </p:cNvPr>
          <p:cNvSpPr txBox="1"/>
          <p:nvPr/>
        </p:nvSpPr>
        <p:spPr>
          <a:xfrm>
            <a:off x="10508829" y="419725"/>
            <a:ext cx="478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F1605151-B9D3-3873-A5E8-7D981343A1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65773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82"/>
    </mc:Choice>
    <mc:Fallback>
      <p:transition spd="slow" advTm="8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E5D4A15D-C852-47D7-A7E3-7F8FEE9FC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06AA6A2-9E5B-46E6-82B0-8FC1CA723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4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11E7C01A-5F5B-4E17-B91B-26FA9ADB5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71DA43BF-6FE1-458D-A112-1687677B0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AA5FF03-83FF-43B9-B66B-5FD05A9589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BC4D7AA7-0424-4C72-AE55-4B413DD47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BC2D80F1-5DC4-4396-B0E1-C774E82EC7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3" name="Freeform 5">
              <a:extLst>
                <a:ext uri="{FF2B5EF4-FFF2-40B4-BE49-F238E27FC236}">
                  <a16:creationId xmlns:a16="http://schemas.microsoft.com/office/drawing/2014/main" id="{48171057-920A-4188-A18E-97D710A35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1C871B74-1D69-47F0-A28D-8F3454779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">
              <a:extLst>
                <a:ext uri="{FF2B5EF4-FFF2-40B4-BE49-F238E27FC236}">
                  <a16:creationId xmlns:a16="http://schemas.microsoft.com/office/drawing/2014/main" id="{63001BDC-368C-49CC-9F3F-EAF38A0A49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id="{6288FC2F-B192-42B2-90BE-517E1039B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4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858C0DDC-D116-43DA-B0B5-A6A82668A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EBEBEB"/>
                </a:solidFill>
              </a:rPr>
              <a:t>Objectives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61C7AE-F4D2-80E8-1DFF-3540E49D0422}"/>
              </a:ext>
            </a:extLst>
          </p:cNvPr>
          <p:cNvSpPr txBox="1"/>
          <p:nvPr/>
        </p:nvSpPr>
        <p:spPr>
          <a:xfrm>
            <a:off x="10538085" y="329184"/>
            <a:ext cx="464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dirty="0">
                <a:solidFill>
                  <a:schemeClr val="bg1"/>
                </a:solidFill>
              </a:rPr>
              <a:t>2</a:t>
            </a:r>
          </a:p>
        </p:txBody>
      </p:sp>
      <p:graphicFrame>
        <p:nvGraphicFramePr>
          <p:cNvPr id="76" name="Content Placeholder 4">
            <a:extLst>
              <a:ext uri="{FF2B5EF4-FFF2-40B4-BE49-F238E27FC236}">
                <a16:creationId xmlns:a16="http://schemas.microsoft.com/office/drawing/2014/main" id="{7693D089-D3B7-C025-C42E-6DB23E55A9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7881157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0A7831E2-56CA-2A3E-5547-749ED70B21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95373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22"/>
    </mc:Choice>
    <mc:Fallback>
      <p:transition spd="slow" advTm="16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2E451E-151A-4910-BF41-6A040B659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296EFE4-A70C-4388-9A15-3F657B661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250" y="473745"/>
            <a:ext cx="11227090" cy="590282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64A1D1-DD07-4DD2-A527-4B1F52D6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855482"/>
            <a:ext cx="8761413" cy="898674"/>
          </a:xfrm>
        </p:spPr>
        <p:txBody>
          <a:bodyPr anchor="b"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CLAS Standard #1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5EBAFC-9388-432A-BCFD-EEA2F410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C8496-0D63-4559-BFA5-683F57801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18C1E5-FB55-42F5-BD6D-9CC153FCDBE6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E8896-AA49-4FBF-8BB1-9480E622D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079173"/>
            <a:ext cx="8182191" cy="3730689"/>
          </a:xfrm>
        </p:spPr>
        <p:txBody>
          <a:bodyPr anchor="ctr">
            <a:norm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  <a:p>
            <a:pPr lvl="0"/>
            <a:r>
              <a:rPr lang="en-US">
                <a:solidFill>
                  <a:schemeClr val="tx1"/>
                </a:solidFill>
              </a:rPr>
              <a:t>Provide effective, equitable, understandable, and respectful quality care and services that are responsive to diverse cultural health beliefs and practices, preferred languages, health literacy, and other communication needs</a:t>
            </a:r>
          </a:p>
          <a:p>
            <a:pPr lvl="0"/>
            <a:endParaRPr lang="en-US">
              <a:solidFill>
                <a:schemeClr val="tx1"/>
              </a:solidFill>
            </a:endParaRPr>
          </a:p>
          <a:p>
            <a:pPr lvl="0"/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18F07A07-811B-A23C-8706-F91C196063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42842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261"/>
    </mc:Choice>
    <mc:Fallback>
      <p:transition spd="slow" advTm="23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4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" name="Rectangle 56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89EA2611-DCBA-4E97-A2B2-9A466E76B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D2669AB-35DB-41EC-BE9C-DA80B60A3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6290102" y="977273"/>
            <a:ext cx="6053670" cy="4903455"/>
          </a:xfrm>
          <a:custGeom>
            <a:avLst/>
            <a:gdLst>
              <a:gd name="connsiteX0" fmla="*/ 6053670 w 6053670"/>
              <a:gd name="connsiteY0" fmla="*/ 1098 h 4903455"/>
              <a:gd name="connsiteX1" fmla="*/ 6053670 w 6053670"/>
              <a:gd name="connsiteY1" fmla="*/ 424590 h 4903455"/>
              <a:gd name="connsiteX2" fmla="*/ 6053670 w 6053670"/>
              <a:gd name="connsiteY2" fmla="*/ 1254558 h 4903455"/>
              <a:gd name="connsiteX3" fmla="*/ 6053670 w 6053670"/>
              <a:gd name="connsiteY3" fmla="*/ 4903455 h 4903455"/>
              <a:gd name="connsiteX4" fmla="*/ 0 w 6053670"/>
              <a:gd name="connsiteY4" fmla="*/ 4903455 h 4903455"/>
              <a:gd name="connsiteX5" fmla="*/ 0 w 6053670"/>
              <a:gd name="connsiteY5" fmla="*/ 1249853 h 4903455"/>
              <a:gd name="connsiteX6" fmla="*/ 0 w 6053670"/>
              <a:gd name="connsiteY6" fmla="*/ 424590 h 4903455"/>
              <a:gd name="connsiteX7" fmla="*/ 0 w 6053670"/>
              <a:gd name="connsiteY7" fmla="*/ 0 h 4903455"/>
              <a:gd name="connsiteX8" fmla="*/ 35717 w 6053670"/>
              <a:gd name="connsiteY8" fmla="*/ 5488 h 4903455"/>
              <a:gd name="connsiteX9" fmla="*/ 140445 w 6053670"/>
              <a:gd name="connsiteY9" fmla="*/ 21641 h 4903455"/>
              <a:gd name="connsiteX10" fmla="*/ 216722 w 6053670"/>
              <a:gd name="connsiteY10" fmla="*/ 32932 h 4903455"/>
              <a:gd name="connsiteX11" fmla="*/ 307527 w 6053670"/>
              <a:gd name="connsiteY11" fmla="*/ 44850 h 4903455"/>
              <a:gd name="connsiteX12" fmla="*/ 415282 w 6053670"/>
              <a:gd name="connsiteY12" fmla="*/ 59121 h 4903455"/>
              <a:gd name="connsiteX13" fmla="*/ 534539 w 6053670"/>
              <a:gd name="connsiteY13" fmla="*/ 74175 h 4903455"/>
              <a:gd name="connsiteX14" fmla="*/ 668931 w 6053670"/>
              <a:gd name="connsiteY14" fmla="*/ 90014 h 4903455"/>
              <a:gd name="connsiteX15" fmla="*/ 815430 w 6053670"/>
              <a:gd name="connsiteY15" fmla="*/ 106794 h 4903455"/>
              <a:gd name="connsiteX16" fmla="*/ 974641 w 6053670"/>
              <a:gd name="connsiteY16" fmla="*/ 123574 h 4903455"/>
              <a:gd name="connsiteX17" fmla="*/ 1144144 w 6053670"/>
              <a:gd name="connsiteY17" fmla="*/ 140667 h 4903455"/>
              <a:gd name="connsiteX18" fmla="*/ 1326965 w 6053670"/>
              <a:gd name="connsiteY18" fmla="*/ 156506 h 4903455"/>
              <a:gd name="connsiteX19" fmla="*/ 1518261 w 6053670"/>
              <a:gd name="connsiteY19" fmla="*/ 171717 h 4903455"/>
              <a:gd name="connsiteX20" fmla="*/ 1720453 w 6053670"/>
              <a:gd name="connsiteY20" fmla="*/ 185518 h 4903455"/>
              <a:gd name="connsiteX21" fmla="*/ 1931121 w 6053670"/>
              <a:gd name="connsiteY21" fmla="*/ 198690 h 4903455"/>
              <a:gd name="connsiteX22" fmla="*/ 2150869 w 6053670"/>
              <a:gd name="connsiteY22" fmla="*/ 211079 h 4903455"/>
              <a:gd name="connsiteX23" fmla="*/ 2263467 w 6053670"/>
              <a:gd name="connsiteY23" fmla="*/ 215470 h 4903455"/>
              <a:gd name="connsiteX24" fmla="*/ 2378487 w 6053670"/>
              <a:gd name="connsiteY24" fmla="*/ 220332 h 4903455"/>
              <a:gd name="connsiteX25" fmla="*/ 2495323 w 6053670"/>
              <a:gd name="connsiteY25" fmla="*/ 224879 h 4903455"/>
              <a:gd name="connsiteX26" fmla="*/ 2612764 w 6053670"/>
              <a:gd name="connsiteY26" fmla="*/ 227859 h 4903455"/>
              <a:gd name="connsiteX27" fmla="*/ 2732627 w 6053670"/>
              <a:gd name="connsiteY27" fmla="*/ 230525 h 4903455"/>
              <a:gd name="connsiteX28" fmla="*/ 2853700 w 6053670"/>
              <a:gd name="connsiteY28" fmla="*/ 233348 h 4903455"/>
              <a:gd name="connsiteX29" fmla="*/ 2977195 w 6053670"/>
              <a:gd name="connsiteY29" fmla="*/ 235229 h 4903455"/>
              <a:gd name="connsiteX30" fmla="*/ 3101900 w 6053670"/>
              <a:gd name="connsiteY30" fmla="*/ 235229 h 4903455"/>
              <a:gd name="connsiteX31" fmla="*/ 3227817 w 6053670"/>
              <a:gd name="connsiteY31" fmla="*/ 236170 h 4903455"/>
              <a:gd name="connsiteX32" fmla="*/ 3354944 w 6053670"/>
              <a:gd name="connsiteY32" fmla="*/ 235229 h 4903455"/>
              <a:gd name="connsiteX33" fmla="*/ 3483887 w 6053670"/>
              <a:gd name="connsiteY33" fmla="*/ 233348 h 4903455"/>
              <a:gd name="connsiteX34" fmla="*/ 3612830 w 6053670"/>
              <a:gd name="connsiteY34" fmla="*/ 231623 h 4903455"/>
              <a:gd name="connsiteX35" fmla="*/ 3743589 w 6053670"/>
              <a:gd name="connsiteY35" fmla="*/ 227859 h 4903455"/>
              <a:gd name="connsiteX36" fmla="*/ 3875559 w 6053670"/>
              <a:gd name="connsiteY36" fmla="*/ 223938 h 4903455"/>
              <a:gd name="connsiteX37" fmla="*/ 4007529 w 6053670"/>
              <a:gd name="connsiteY37" fmla="*/ 219391 h 4903455"/>
              <a:gd name="connsiteX38" fmla="*/ 4140710 w 6053670"/>
              <a:gd name="connsiteY38" fmla="*/ 212961 h 4903455"/>
              <a:gd name="connsiteX39" fmla="*/ 4275102 w 6053670"/>
              <a:gd name="connsiteY39" fmla="*/ 205277 h 4903455"/>
              <a:gd name="connsiteX40" fmla="*/ 4410098 w 6053670"/>
              <a:gd name="connsiteY40" fmla="*/ 197907 h 4903455"/>
              <a:gd name="connsiteX41" fmla="*/ 4545096 w 6053670"/>
              <a:gd name="connsiteY41" fmla="*/ 188498 h 4903455"/>
              <a:gd name="connsiteX42" fmla="*/ 4681909 w 6053670"/>
              <a:gd name="connsiteY42" fmla="*/ 177207 h 4903455"/>
              <a:gd name="connsiteX43" fmla="*/ 4816905 w 6053670"/>
              <a:gd name="connsiteY43" fmla="*/ 165916 h 4903455"/>
              <a:gd name="connsiteX44" fmla="*/ 4954323 w 6053670"/>
              <a:gd name="connsiteY44" fmla="*/ 152899 h 4903455"/>
              <a:gd name="connsiteX45" fmla="*/ 5092347 w 6053670"/>
              <a:gd name="connsiteY45" fmla="*/ 138629 h 4903455"/>
              <a:gd name="connsiteX46" fmla="*/ 5228555 w 6053670"/>
              <a:gd name="connsiteY46" fmla="*/ 123574 h 4903455"/>
              <a:gd name="connsiteX47" fmla="*/ 5366578 w 6053670"/>
              <a:gd name="connsiteY47" fmla="*/ 106010 h 4903455"/>
              <a:gd name="connsiteX48" fmla="*/ 5503997 w 6053670"/>
              <a:gd name="connsiteY48" fmla="*/ 87192 h 4903455"/>
              <a:gd name="connsiteX49" fmla="*/ 5642020 w 6053670"/>
              <a:gd name="connsiteY49" fmla="*/ 68530 h 4903455"/>
              <a:gd name="connsiteX50" fmla="*/ 5779438 w 6053670"/>
              <a:gd name="connsiteY50" fmla="*/ 46733 h 4903455"/>
              <a:gd name="connsiteX51" fmla="*/ 5916251 w 6053670"/>
              <a:gd name="connsiteY51" fmla="*/ 24464 h 4903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4903455">
                <a:moveTo>
                  <a:pt x="6053670" y="1098"/>
                </a:moveTo>
                <a:lnTo>
                  <a:pt x="6053670" y="424590"/>
                </a:lnTo>
                <a:lnTo>
                  <a:pt x="6053670" y="1254558"/>
                </a:lnTo>
                <a:lnTo>
                  <a:pt x="6053670" y="4903455"/>
                </a:lnTo>
                <a:lnTo>
                  <a:pt x="0" y="4903455"/>
                </a:lnTo>
                <a:lnTo>
                  <a:pt x="0" y="1249853"/>
                </a:lnTo>
                <a:lnTo>
                  <a:pt x="0" y="424590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0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89" y="227859"/>
                </a:lnTo>
                <a:lnTo>
                  <a:pt x="3875559" y="223938"/>
                </a:lnTo>
                <a:lnTo>
                  <a:pt x="4007529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3" name="Freeform 5">
            <a:extLst>
              <a:ext uri="{FF2B5EF4-FFF2-40B4-BE49-F238E27FC236}">
                <a16:creationId xmlns:a16="http://schemas.microsoft.com/office/drawing/2014/main" id="{BBC615D1-6E12-40EF-915B-316CFDB55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1069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B9797D36-DE1E-47CD-881A-6C1F5828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5349246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EC60EF-9F20-4E94-8801-8BA37007F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6072776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chemeClr val="tx1"/>
                </a:solidFill>
              </a:rPr>
              <a:t>Ballad Health’s Non-Discrimination Claus</a:t>
            </a:r>
          </a:p>
        </p:txBody>
      </p:sp>
      <p:pic>
        <p:nvPicPr>
          <p:cNvPr id="11" name="Content Placeholder 10" descr="A close-up of a document&#10;&#10;AI-generated content may be incorrect.">
            <a:extLst>
              <a:ext uri="{FF2B5EF4-FFF2-40B4-BE49-F238E27FC236}">
                <a16:creationId xmlns:a16="http://schemas.microsoft.com/office/drawing/2014/main" id="{D053DE95-2AB9-4813-E2FE-D45E53F425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rcRect r="1" b="12334"/>
          <a:stretch/>
        </p:blipFill>
        <p:spPr>
          <a:xfrm>
            <a:off x="7418226" y="645106"/>
            <a:ext cx="4125317" cy="5585369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4A2FAF1F-F462-46AF-A9E6-CC93C4E2C3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A3822-3DBB-41A6-8C93-47E05C8A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2C18C1E5-FB55-42F5-BD6D-9CC153FCDBE6}" type="slidenum">
              <a:rPr lang="en-US">
                <a:solidFill>
                  <a:srgbClr val="FFFFFF"/>
                </a:solidFill>
              </a:rPr>
              <a:pPr defTabSz="914400"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146BED8-BAE9-42C5-A3DD-7B946445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5765FE8-B62F-41E4-A73C-74C91A8FD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74" name="Text Placeholder 2">
            <a:extLst>
              <a:ext uri="{FF2B5EF4-FFF2-40B4-BE49-F238E27FC236}">
                <a16:creationId xmlns:a16="http://schemas.microsoft.com/office/drawing/2014/main" id="{AE6D07CB-EB12-B516-ACBC-C0C6FC907A78}"/>
              </a:ext>
            </a:extLst>
          </p:cNvPr>
          <p:cNvGraphicFramePr/>
          <p:nvPr/>
        </p:nvGraphicFramePr>
        <p:xfrm>
          <a:off x="639098" y="2418735"/>
          <a:ext cx="6072776" cy="3811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D25794AC-7A64-2CAC-38D7-E506751033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83648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55244"/>
    </mc:Choice>
    <mc:Fallback>
      <p:transition spd="slow" advTm="55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510C9632-BB6F-48EE-AB65-501878BA5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587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EC8AAB6-953B-4D29-9967-3C44D06BB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C89ED458-2326-40DC-9C7B-1A717B655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EC60EF-9F20-4E94-8801-8BA37007F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100" y="693011"/>
            <a:ext cx="2942210" cy="102023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schemeClr val="tx1"/>
                </a:solidFill>
              </a:rPr>
              <a:t>Language and Interpreter Services</a:t>
            </a:r>
          </a:p>
        </p:txBody>
      </p:sp>
      <p:pic>
        <p:nvPicPr>
          <p:cNvPr id="10" name="Graphic 9" descr="People using sign language">
            <a:extLst>
              <a:ext uri="{FF2B5EF4-FFF2-40B4-BE49-F238E27FC236}">
                <a16:creationId xmlns:a16="http://schemas.microsoft.com/office/drawing/2014/main" id="{FF28ABE3-ACBA-8BC0-D037-EC2518ED60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8745" b="1"/>
          <a:stretch/>
        </p:blipFill>
        <p:spPr>
          <a:xfrm>
            <a:off x="5194607" y="803751"/>
            <a:ext cx="6391533" cy="5250498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6F9D1DE6-E368-4F07-85F9-D5B767477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63B1F66-4ACE-4A01-8ADF-F175A9C35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F8448ED-9332-4A9B-8CAB-B1985E596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5D4CF-5BB9-B237-F6E7-E1856C53C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638" y="1973874"/>
            <a:ext cx="3235878" cy="4295050"/>
          </a:xfrm>
        </p:spPr>
        <p:txBody>
          <a:bodyPr>
            <a:normAutofit lnSpcReduction="10000"/>
          </a:bodyPr>
          <a:lstStyle/>
          <a:p>
            <a:pPr marL="285750" indent="-28575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/>
                </a:solidFill>
              </a:rPr>
              <a:t>Ballad Health offers other services such as:</a:t>
            </a:r>
          </a:p>
          <a:p>
            <a:pPr marL="685800"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/>
                </a:solidFill>
              </a:rPr>
              <a:t>Remote video interpreters (VRI)</a:t>
            </a:r>
          </a:p>
          <a:p>
            <a:pPr marL="685800"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/>
                </a:solidFill>
              </a:rPr>
              <a:t> On-site interpreters in Spanish and sign language</a:t>
            </a:r>
          </a:p>
          <a:p>
            <a:pPr marL="685800"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/>
                </a:solidFill>
              </a:rPr>
              <a:t>Over-the-phone translators in 200+ languages</a:t>
            </a:r>
          </a:p>
          <a:p>
            <a:pPr marL="685800"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/>
                </a:solidFill>
              </a:rPr>
              <a:t>Written translations in Spanish</a:t>
            </a:r>
          </a:p>
          <a:p>
            <a:pPr marL="685800"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/>
                </a:solidFill>
              </a:rPr>
              <a:t>Auxiliary aids such as:</a:t>
            </a:r>
          </a:p>
          <a:p>
            <a:pPr marL="1085850" lvl="2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Phone amplifiers</a:t>
            </a:r>
          </a:p>
          <a:p>
            <a:pPr marL="1085850" lvl="2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Video phones</a:t>
            </a:r>
          </a:p>
          <a:p>
            <a:pPr marL="1085850" lvl="2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Illuminated magnifiers</a:t>
            </a:r>
          </a:p>
          <a:p>
            <a:pPr marL="1085850" lvl="2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Oral readers</a:t>
            </a:r>
          </a:p>
          <a:p>
            <a:pPr marL="1085850" lvl="2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Closed captioning</a:t>
            </a:r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ED3A2261-1C75-40FF-8CD6-18C5900C1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A3822-3DBB-41A6-8C93-47E05C8A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C18C1E5-FB55-42F5-BD6D-9CC153FCDBE6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E7BEF03E-2F6D-64D5-4997-D1CAA990F1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49466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103543"/>
    </mc:Choice>
    <mc:Fallback>
      <p:transition spd="slow" advTm="1035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FAEF28A3-012D-4640-B8B8-1EF6EAF72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3B2F1C2-14D3-4A53-B329-323795BCF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4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94E879E-1515-4211-8F1B-B68A92B2C2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F7137E7D-1F4E-498A-97D1-0E1FE6FC6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91375183-B6E5-43E0-B28F-39EC9083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67F36BD-A8AF-4304-A662-1007CC17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5D9095F-2809-4A90-A032-250AC21C3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9027D7BF-C282-4477-A406-245C3F26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AC3C43D8-426E-472E-A8E8-C41BF7A876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52DCAE0E-B8DE-4C42-A48F-FA0C8345A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59647F54-801D-44AB-8284-EDDFF7763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7EDBB77-0E30-4710-8BE3-5ED4FE4F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Religious Services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571E223-3317-47A3-95A7-B463EBD3F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Aft>
                <a:spcPts val="600"/>
              </a:spcAft>
            </a:pPr>
            <a:fld id="{2C18C1E5-FB55-42F5-BD6D-9CC153FCDBE6}" type="slidenum">
              <a:rPr lang="en-US" smtClean="0"/>
              <a:pPr defTabSz="914400"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B43DF-7B9D-3496-7AFC-7C13D6086C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5211979" cy="34163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Ballad Health offers 24/7 chaplain services</a:t>
            </a:r>
          </a:p>
          <a:p>
            <a:r>
              <a:rPr lang="en-US"/>
              <a:t>They also have representatives for most major world religions</a:t>
            </a:r>
          </a:p>
          <a:p>
            <a:endParaRPr lang="en-US" dirty="0"/>
          </a:p>
        </p:txBody>
      </p:sp>
      <p:pic>
        <p:nvPicPr>
          <p:cNvPr id="22" name="Content Placeholder 21" descr="Adult man praying">
            <a:extLst>
              <a:ext uri="{FF2B5EF4-FFF2-40B4-BE49-F238E27FC236}">
                <a16:creationId xmlns:a16="http://schemas.microsoft.com/office/drawing/2014/main" id="{6EF6443F-C360-7A5D-55EC-90E25B708A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rcRect r="5444" b="4"/>
          <a:stretch/>
        </p:blipFill>
        <p:spPr>
          <a:xfrm>
            <a:off x="6798733" y="2775951"/>
            <a:ext cx="4345024" cy="306716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D27BF0F2-AF20-9EB4-843B-1617F2F62A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8077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298"/>
    </mc:Choice>
    <mc:Fallback>
      <p:transition spd="slow" advTm="89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E2D9CA0-1791-40C7-A419-1A0FC27F1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Pros and Cons</a:t>
            </a:r>
            <a:endParaRPr lang="en-US" sz="24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F91603F-72B3-E666-A1D6-D7E0C42C6B0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Ballad Health has several services for Spanish-speaking people</a:t>
            </a:r>
          </a:p>
          <a:p>
            <a:r>
              <a:rPr lang="en-US" dirty="0"/>
              <a:t>There seem to be adequate services for religious needs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56EA4D1-F92E-E50F-7616-652E434DF1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There are not many services for people that speak languages other than Spanish</a:t>
            </a:r>
          </a:p>
          <a:p>
            <a:r>
              <a:rPr lang="en-US" dirty="0"/>
              <a:t>There are not services for the blind, such as Braille</a:t>
            </a:r>
          </a:p>
          <a:p>
            <a:r>
              <a:rPr lang="en-US" dirty="0"/>
              <a:t>There are no documents in any languages other than English and Spanish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1BFD0-E989-4A8A-BFF6-3E2CFC5F4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8C1E5-FB55-42F5-BD6D-9CC153FCDBE6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750B1A56-1804-0BA8-B357-4182334FD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7603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256"/>
    </mc:Choice>
    <mc:Fallback>
      <p:transition spd="slow" advTm="345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084313B-C03D-4981-9786-879159A60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99190B9-52DD-45DC-BE21-AACE88FEC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4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1EE260A-12FB-4D71-A318-71BED7FF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52EC39A-8D44-4CEF-820F-A442CFA42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D010773-529F-4A3D-A0AB-E7CE12DC6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82733-2D5B-4103-A63C-0D0D81780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D073C2A-0E86-458E-88D4-27124FDADC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1A64F04-7AF7-48B9-A1B0-956BBCEEFE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989ABE99-7694-4211-A627-459BE5422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254B4214-6F53-497C-8322-9CE8158AA3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20E145FF-1D18-4246-A2BA-9F6B4D533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2E451E-151A-4910-BF41-6A040B659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296EFE4-A70C-4388-9A15-3F657B661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6250" y="473745"/>
            <a:ext cx="11227090" cy="590282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53F4F-A16A-4B8B-9227-2EB4EFA020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54954" y="855482"/>
            <a:ext cx="8761413" cy="8986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References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25EBAFC-9388-432A-BCFD-EEA2F410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F9879B-7534-4AE1-813D-DDCAD3281B7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154954" y="2079173"/>
            <a:ext cx="8182191" cy="3730689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endParaRPr lang="en-US" i="1" dirty="0">
              <a:effectLst/>
            </a:endParaRPr>
          </a:p>
          <a:p>
            <a:r>
              <a:rPr lang="en-US" i="1" dirty="0">
                <a:effectLst/>
              </a:rPr>
              <a:t>Center for Spiritual Health Services</a:t>
            </a:r>
            <a:r>
              <a:rPr lang="en-US" dirty="0">
                <a:effectLst/>
              </a:rPr>
              <a:t>. Center for Spiritual Health 	Services. 		Ballad Health. (n.d.). 													</a:t>
            </a:r>
            <a:r>
              <a:rPr lang="en-US" dirty="0">
                <a:effectLst/>
                <a:hlinkClick r:id="rId5"/>
              </a:rPr>
              <a:t>https://www.balladhealth.org/resources/spiritual-health-</a:t>
            </a:r>
            <a:r>
              <a:rPr lang="en-US" dirty="0">
                <a:effectLst/>
              </a:rPr>
              <a:t>					services </a:t>
            </a:r>
          </a:p>
          <a:p>
            <a:r>
              <a:rPr lang="en-US" i="1" dirty="0">
                <a:effectLst/>
              </a:rPr>
              <a:t>Communication Assistance &amp; Interpreter Services</a:t>
            </a:r>
            <a:r>
              <a:rPr lang="en-US" dirty="0">
                <a:effectLst/>
              </a:rPr>
              <a:t>. Communication 			Assistance &amp; Interpreter Services. Ballad Health. (n.d.). 					</a:t>
            </a:r>
            <a:r>
              <a:rPr lang="en-US" dirty="0">
                <a:effectLst/>
                <a:hlinkClick r:id="rId6"/>
              </a:rPr>
              <a:t>https://www.balladhealth.org/patients-visitors/communication-</a:t>
            </a:r>
            <a:r>
              <a:rPr lang="en-US" dirty="0">
                <a:effectLst/>
              </a:rPr>
              <a:t>			assistance </a:t>
            </a:r>
          </a:p>
          <a:p>
            <a:r>
              <a:rPr lang="en-US" dirty="0">
                <a:effectLst/>
              </a:rPr>
              <a:t>Minority Health. (n.d.). </a:t>
            </a:r>
            <a:r>
              <a:rPr lang="en-US" i="1" dirty="0">
                <a:effectLst/>
              </a:rPr>
              <a:t>Clas standards</a:t>
            </a:r>
            <a:r>
              <a:rPr lang="en-US" dirty="0">
                <a:effectLst/>
              </a:rPr>
              <a:t>. Think Cultural Health. 					https://thinkculturalhealth.hhs.gov/clas/standards </a:t>
            </a:r>
          </a:p>
          <a:p>
            <a:r>
              <a:rPr lang="en-US" i="1" dirty="0">
                <a:effectLst/>
              </a:rPr>
              <a:t>Notice of non-discrimination</a:t>
            </a:r>
            <a:r>
              <a:rPr lang="en-US" dirty="0">
                <a:effectLst/>
              </a:rPr>
              <a:t>. Notice of Non-Discrimination. Ballad 				Health. (n.d.). </a:t>
            </a:r>
            <a:r>
              <a:rPr lang="en-US" dirty="0">
                <a:effectLst/>
                <a:hlinkClick r:id="rId7"/>
              </a:rPr>
              <a:t>https://www.balladhealth.org/notice-non-</a:t>
            </a:r>
            <a:r>
              <a:rPr lang="en-US" dirty="0">
                <a:effectLst/>
              </a:rPr>
              <a:t>					discrimination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F42CB3-5A8C-7982-2FCD-C98B727F5BEE}"/>
              </a:ext>
            </a:extLst>
          </p:cNvPr>
          <p:cNvSpPr txBox="1"/>
          <p:nvPr/>
        </p:nvSpPr>
        <p:spPr>
          <a:xfrm>
            <a:off x="10616549" y="332262"/>
            <a:ext cx="3790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3E1E8E2B-CB1B-A61D-816A-87700465E0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01432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88"/>
    </mc:Choice>
    <mc:Fallback>
      <p:transition spd="slow" advTm="40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A8DA88-2D67-4B30-8205-C5207871128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9CFB608F-E2ED-4AA5-B472-3C2C89444F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D2896BB-5566-4403-84AA-2FD10D9622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242</TotalTime>
  <Words>404</Words>
  <Application>Microsoft Office PowerPoint</Application>
  <PresentationFormat>Widescreen</PresentationFormat>
  <Paragraphs>50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Wingdings</vt:lpstr>
      <vt:lpstr>Wingdings 3</vt:lpstr>
      <vt:lpstr>Ion Boardroom</vt:lpstr>
      <vt:lpstr>Culturally and Linguistically Appropriate Services (CLAS)</vt:lpstr>
      <vt:lpstr>Objectives</vt:lpstr>
      <vt:lpstr>CLAS Standard #1</vt:lpstr>
      <vt:lpstr>Ballad Health’s Non-Discrimination Claus</vt:lpstr>
      <vt:lpstr>Language and Interpreter Services</vt:lpstr>
      <vt:lpstr>Religious Services</vt:lpstr>
      <vt:lpstr>Pros and Cons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Laughlin</dc:creator>
  <cp:lastModifiedBy>Emily Laughlin</cp:lastModifiedBy>
  <cp:revision>2</cp:revision>
  <dcterms:created xsi:type="dcterms:W3CDTF">2025-03-06T19:36:30Z</dcterms:created>
  <dcterms:modified xsi:type="dcterms:W3CDTF">2025-03-07T16:53:00Z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